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3" r:id="rId3"/>
    <p:sldId id="267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9" autoAdjust="0"/>
    <p:restoredTop sz="94718" autoAdjust="0"/>
  </p:normalViewPr>
  <p:slideViewPr>
    <p:cSldViewPr snapToGrid="0">
      <p:cViewPr>
        <p:scale>
          <a:sx n="90" d="100"/>
          <a:sy n="90" d="100"/>
        </p:scale>
        <p:origin x="-1902" y="-486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01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97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DAC121S101QML</a:t>
            </a:r>
            <a:br>
              <a:rPr lang="en-US" dirty="0" smtClean="0"/>
            </a:br>
            <a:r>
              <a:rPr lang="en-US" dirty="0" smtClean="0"/>
              <a:t>Gain Error and Full Scale Error data over temp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Supply voltage = 5.5V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Kirby Kruckmeyer</a:t>
            </a:r>
          </a:p>
          <a:p>
            <a:r>
              <a:rPr lang="en-US" dirty="0" smtClean="0"/>
              <a:t>Feb. 22, 2016</a:t>
            </a:r>
            <a:endParaRPr lang="en-US" dirty="0" smtClean="0"/>
          </a:p>
        </p:txBody>
      </p:sp>
      <p:sp>
        <p:nvSpPr>
          <p:cNvPr id="8196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1042B2B-4D16-4CA7-B712-48A3938A407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93495" y="0"/>
            <a:ext cx="77724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Temperature : 	</a:t>
            </a:r>
            <a:r>
              <a:rPr lang="en-US" sz="900" dirty="0" smtClean="0"/>
              <a:t>           -</a:t>
            </a:r>
            <a:r>
              <a:rPr lang="en-US" sz="900" dirty="0"/>
              <a:t>55'C  </a:t>
            </a:r>
            <a:r>
              <a:rPr lang="en-US" sz="900" dirty="0" smtClean="0"/>
              <a:t>  25'C     </a:t>
            </a:r>
            <a:r>
              <a:rPr lang="en-US" sz="900" dirty="0"/>
              <a:t>125'C  -55-&gt;25   25-&gt;125</a:t>
            </a:r>
          </a:p>
          <a:p>
            <a:r>
              <a:rPr lang="en-US" sz="900" dirty="0"/>
              <a:t>1 </a:t>
            </a:r>
            <a:r>
              <a:rPr lang="en-US" sz="900" dirty="0" smtClean="0"/>
              <a:t>GAIN_ERR_V5P5   </a:t>
            </a:r>
            <a:r>
              <a:rPr lang="en-US" sz="900" dirty="0"/>
              <a:t>-162.08 -167.51 -169.51 -0.07 N/A -0.02 N/A</a:t>
            </a:r>
          </a:p>
          <a:p>
            <a:r>
              <a:rPr lang="en-US" sz="900" dirty="0"/>
              <a:t>2 GAIN_ERR_V5P5 </a:t>
            </a:r>
            <a:r>
              <a:rPr lang="en-US" sz="900" dirty="0" smtClean="0"/>
              <a:t>  </a:t>
            </a:r>
            <a:r>
              <a:rPr lang="en-US" sz="900" dirty="0"/>
              <a:t>-135.67 -136.74 -138.81 -0.01 N/A -0.02 N/A</a:t>
            </a:r>
          </a:p>
          <a:p>
            <a:r>
              <a:rPr lang="en-US" sz="900" dirty="0"/>
              <a:t>3 </a:t>
            </a:r>
            <a:r>
              <a:rPr lang="en-US" sz="900" dirty="0" smtClean="0"/>
              <a:t>GAIN_ERR_V5P5   </a:t>
            </a:r>
            <a:r>
              <a:rPr lang="en-US" sz="900" dirty="0"/>
              <a:t>-138.12 -142.70 -147.56 -0.06 N/A -0.05 N/A</a:t>
            </a:r>
          </a:p>
          <a:p>
            <a:r>
              <a:rPr lang="en-US" sz="900" dirty="0"/>
              <a:t>4 GAIN_ERR_V5P5 </a:t>
            </a:r>
            <a:r>
              <a:rPr lang="en-US" sz="900" dirty="0" smtClean="0"/>
              <a:t>  </a:t>
            </a:r>
            <a:r>
              <a:rPr lang="en-US" sz="900" dirty="0"/>
              <a:t>-144.51 -148.53 -155.52 -0.05 N/A -0.07 N/A</a:t>
            </a:r>
          </a:p>
          <a:p>
            <a:r>
              <a:rPr lang="en-US" sz="900" dirty="0"/>
              <a:t>6 GAIN_ERR_V5P5 </a:t>
            </a:r>
            <a:r>
              <a:rPr lang="en-US" sz="900" dirty="0" smtClean="0"/>
              <a:t>  </a:t>
            </a:r>
            <a:r>
              <a:rPr lang="en-US" sz="900" dirty="0"/>
              <a:t>-101.49 -109.24 -118.91 -0.10 N/A -0.10 N/A</a:t>
            </a:r>
          </a:p>
          <a:p>
            <a:r>
              <a:rPr lang="en-US" sz="900" dirty="0"/>
              <a:t>7 GAIN_ERR_V5P5  </a:t>
            </a:r>
            <a:r>
              <a:rPr lang="en-US" sz="900" dirty="0" smtClean="0"/>
              <a:t> -</a:t>
            </a:r>
            <a:r>
              <a:rPr lang="en-US" sz="900" dirty="0"/>
              <a:t>127.92 -130.08 -132.69 -0.03 N/A -0.03 N/A</a:t>
            </a:r>
          </a:p>
          <a:p>
            <a:r>
              <a:rPr lang="en-US" sz="900" dirty="0"/>
              <a:t>8 GAIN_ERR_V5P5  </a:t>
            </a:r>
            <a:r>
              <a:rPr lang="en-US" sz="900" dirty="0" smtClean="0"/>
              <a:t> -</a:t>
            </a:r>
            <a:r>
              <a:rPr lang="en-US" sz="900" dirty="0"/>
              <a:t>148.83 -155.46 -162.63 -0.08 N/A -0.07 N/A</a:t>
            </a:r>
          </a:p>
          <a:p>
            <a:r>
              <a:rPr lang="en-US" sz="900" dirty="0"/>
              <a:t>9 GAIN_ERR_V5P5  </a:t>
            </a:r>
            <a:r>
              <a:rPr lang="en-US" sz="900" dirty="0" smtClean="0"/>
              <a:t> -</a:t>
            </a:r>
            <a:r>
              <a:rPr lang="en-US" sz="900" dirty="0"/>
              <a:t>127.60 -133.29 -138.56 -0.07 N/A -0.05 N/A</a:t>
            </a:r>
          </a:p>
          <a:p>
            <a:r>
              <a:rPr lang="en-US" sz="900" dirty="0"/>
              <a:t>10 GAIN_ERR_V5P5 -115.93 -118.51 -120.62 -0.03 N/A -0.02 N/A</a:t>
            </a:r>
          </a:p>
          <a:p>
            <a:r>
              <a:rPr lang="en-US" sz="900" dirty="0"/>
              <a:t>11 GAIN_ERR_V5P5 -115.00 -117.49 -120.50 -0.03 N/A -0.03 N/A</a:t>
            </a:r>
          </a:p>
          <a:p>
            <a:r>
              <a:rPr lang="en-US" sz="900" dirty="0"/>
              <a:t>12 GAIN_ERR_V5P5 -120.80 -124.04 -126.82 -0.04 N/A -0.03 N/A</a:t>
            </a:r>
          </a:p>
          <a:p>
            <a:r>
              <a:rPr lang="en-US" sz="900" dirty="0"/>
              <a:t>13 GAIN_ERR_V5P5 -117.66 -121.56 -127.88 -0.05 N/A -0.06 N/A</a:t>
            </a:r>
          </a:p>
          <a:p>
            <a:r>
              <a:rPr lang="en-US" sz="900" dirty="0"/>
              <a:t>14 </a:t>
            </a:r>
            <a:r>
              <a:rPr lang="en-US" sz="900" dirty="0" smtClean="0"/>
              <a:t>GAIN_ERR_V5P5   </a:t>
            </a:r>
            <a:r>
              <a:rPr lang="en-US" sz="900" dirty="0"/>
              <a:t>-78.83 </a:t>
            </a:r>
            <a:r>
              <a:rPr lang="en-US" sz="900" dirty="0" smtClean="0"/>
              <a:t>  </a:t>
            </a:r>
            <a:r>
              <a:rPr lang="en-US" sz="900" dirty="0"/>
              <a:t>-79.92  </a:t>
            </a:r>
            <a:r>
              <a:rPr lang="en-US" sz="900" dirty="0" smtClean="0"/>
              <a:t> -</a:t>
            </a:r>
            <a:r>
              <a:rPr lang="en-US" sz="900" dirty="0"/>
              <a:t>85.01 -0.01 N/A -0.05 N/A</a:t>
            </a:r>
          </a:p>
          <a:p>
            <a:r>
              <a:rPr lang="en-US" sz="900" dirty="0"/>
              <a:t>15 GAIN_ERR_V5P5 -112.36 -112.73 -114.60 -0.00 N/A -0.02 N/A</a:t>
            </a:r>
          </a:p>
          <a:p>
            <a:r>
              <a:rPr lang="en-US" sz="900" dirty="0"/>
              <a:t>16 GAIN_ERR_V5P5 -136.09 -137.60 -141.31 -0.02 N/A -0.04 N/A</a:t>
            </a:r>
          </a:p>
          <a:p>
            <a:r>
              <a:rPr lang="en-US" sz="900" dirty="0"/>
              <a:t>17 GAIN_ERR_V5P5 -139.78 -146.85 -154.71 -0.09 N/A -0.08 N/A</a:t>
            </a:r>
          </a:p>
          <a:p>
            <a:r>
              <a:rPr lang="en-US" sz="900" dirty="0"/>
              <a:t>18 GAIN_ERR_V5P5 -103.38 -104.35 -107.29 -0.01 N/A -0.03 N/A</a:t>
            </a:r>
          </a:p>
          <a:p>
            <a:r>
              <a:rPr lang="en-US" sz="900" dirty="0"/>
              <a:t>20 GAIN_ERR_V5P5 -169.28 -172.79 -174.12 -0.04 N/A -0.01 N/A</a:t>
            </a:r>
          </a:p>
          <a:p>
            <a:r>
              <a:rPr lang="en-US" sz="900" dirty="0"/>
              <a:t>21 GAIN_ERR_V5P5 -133.69 -136.11 -139.08 -0.03 N/A -0.03 N/A</a:t>
            </a:r>
          </a:p>
          <a:p>
            <a:r>
              <a:rPr lang="en-US" sz="900" dirty="0"/>
              <a:t>22 GAIN_ERR_V5P5 </a:t>
            </a:r>
            <a:r>
              <a:rPr lang="en-US" sz="900" dirty="0" smtClean="0"/>
              <a:t>  </a:t>
            </a:r>
            <a:r>
              <a:rPr lang="en-US" sz="900" dirty="0"/>
              <a:t>-88.48 </a:t>
            </a:r>
            <a:r>
              <a:rPr lang="en-US" sz="900" dirty="0" smtClean="0"/>
              <a:t>  </a:t>
            </a:r>
            <a:r>
              <a:rPr lang="en-US" sz="900" dirty="0"/>
              <a:t>-94.97 -100.01 -0.08 N/A -0.05 N/A</a:t>
            </a:r>
          </a:p>
          <a:p>
            <a:r>
              <a:rPr lang="en-US" sz="900" dirty="0"/>
              <a:t>23 GAIN_ERR_V5P5 -131.25 -136.98 -140.42 -0.07 N/A -0.03 N/A</a:t>
            </a:r>
          </a:p>
          <a:p>
            <a:r>
              <a:rPr lang="en-US" sz="900" dirty="0"/>
              <a:t>24 GAIN_ERR_V5P5 -156.35 -162.81 -167.43 -0.08 N/A -0.05 N/A</a:t>
            </a:r>
          </a:p>
          <a:p>
            <a:r>
              <a:rPr lang="en-US" sz="900" dirty="0"/>
              <a:t>25 GAIN_ERR_V5P5 -198.28 -203.59 -207.75 -0.07 N/A -0.04 N/A</a:t>
            </a:r>
          </a:p>
          <a:p>
            <a:r>
              <a:rPr lang="en-US" sz="900" dirty="0"/>
              <a:t>26 GAIN_ERR_V5P5 -111.60 -118.41 -121.03 -0.09 N/A -0.03 N/A</a:t>
            </a:r>
          </a:p>
          <a:p>
            <a:r>
              <a:rPr lang="en-US" sz="900" dirty="0"/>
              <a:t>27 GAIN_ERR_V5P5 -141.62 -148.54 -152.84 -0.09 N/A -0.04 N/A</a:t>
            </a:r>
          </a:p>
          <a:p>
            <a:r>
              <a:rPr lang="en-US" sz="900" dirty="0"/>
              <a:t>29 GAIN_ERR_V5P5 -118.28 -123.57 -130.67 -0.07 N/A -0.07 N/A</a:t>
            </a:r>
          </a:p>
          <a:p>
            <a:r>
              <a:rPr lang="en-US" sz="900" dirty="0"/>
              <a:t>30 GAIN_ERR_V5P5 -165.46 -170.31 -130.43 -0.06 N/A  0.40 N/A</a:t>
            </a:r>
          </a:p>
          <a:p>
            <a:r>
              <a:rPr lang="en-US" sz="900" dirty="0"/>
              <a:t>31 GAIN_ERR_V5P5 -100.30  </a:t>
            </a:r>
            <a:r>
              <a:rPr lang="en-US" sz="900" dirty="0" smtClean="0"/>
              <a:t> -95.10   </a:t>
            </a:r>
            <a:r>
              <a:rPr lang="en-US" sz="900" dirty="0"/>
              <a:t>-95.85  </a:t>
            </a:r>
            <a:r>
              <a:rPr lang="en-US" sz="900" dirty="0" smtClean="0"/>
              <a:t>0.07 </a:t>
            </a:r>
            <a:r>
              <a:rPr lang="en-US" sz="900" dirty="0"/>
              <a:t>N/A -0.01 N/A</a:t>
            </a:r>
          </a:p>
          <a:p>
            <a:r>
              <a:rPr lang="en-US" sz="900" dirty="0"/>
              <a:t>32 GAIN_ERR_V5P5 -125.86 -127.23 -130.42 -0.02 N/A -0.03 N/A</a:t>
            </a:r>
          </a:p>
          <a:p>
            <a:r>
              <a:rPr lang="en-US" sz="900" dirty="0"/>
              <a:t>33 GAIN_ERR_V5P5 -114.36 -119.40 -126.40 -0.06 N/A -0.07 N/A</a:t>
            </a:r>
          </a:p>
          <a:p>
            <a:r>
              <a:rPr lang="en-US" sz="900" dirty="0"/>
              <a:t>34 GAIN_ERR_V5P5 </a:t>
            </a:r>
            <a:r>
              <a:rPr lang="en-US" sz="900" dirty="0" smtClean="0"/>
              <a:t>  </a:t>
            </a:r>
            <a:r>
              <a:rPr lang="en-US" sz="900" dirty="0"/>
              <a:t>-86.03  </a:t>
            </a:r>
            <a:r>
              <a:rPr lang="en-US" sz="900" dirty="0" smtClean="0"/>
              <a:t> -</a:t>
            </a:r>
            <a:r>
              <a:rPr lang="en-US" sz="900" dirty="0"/>
              <a:t>91.95  -</a:t>
            </a:r>
            <a:r>
              <a:rPr lang="en-US" sz="900" dirty="0" smtClean="0"/>
              <a:t>91.99  </a:t>
            </a:r>
            <a:r>
              <a:rPr lang="en-US" sz="900" dirty="0"/>
              <a:t>-0.07 N/A -0.00 N/A</a:t>
            </a:r>
          </a:p>
          <a:p>
            <a:r>
              <a:rPr lang="en-US" sz="900" dirty="0"/>
              <a:t>35 GAIN_ERR_V5P5 -111.42 -115.44 -117.85 -0.05 N/A -0.02 N/A</a:t>
            </a:r>
          </a:p>
          <a:p>
            <a:r>
              <a:rPr lang="en-US" sz="900" dirty="0"/>
              <a:t>36 GAIN_ERR_V5P5 -101.37 -107.92 -147.37 -0.08 N/A -0.39 N/A</a:t>
            </a:r>
          </a:p>
          <a:p>
            <a:r>
              <a:rPr lang="en-US" sz="900" dirty="0"/>
              <a:t>37 GAIN_ERR_V5P5 -147.77 -149.54 -129.79 -0.02 N/A  0.20 N/A</a:t>
            </a:r>
          </a:p>
          <a:p>
            <a:r>
              <a:rPr lang="en-US" sz="900" dirty="0"/>
              <a:t>38 GAIN_ERR_V5P5 -128.40 -130.76 -159.20 -0.03 N/A -0.28 N/A</a:t>
            </a:r>
          </a:p>
          <a:p>
            <a:r>
              <a:rPr lang="en-US" sz="900" dirty="0"/>
              <a:t>40 GAIN_ERR_V5P5 -157.81 -158.41 -159.56 -0.01 N/A -0.01 N/A</a:t>
            </a:r>
          </a:p>
          <a:p>
            <a:r>
              <a:rPr lang="en-US" sz="900" dirty="0"/>
              <a:t>41 GAIN_ERR_V5P5 -126.06 -129.47 -133.71 -0.04 N/A -0.04 N/A</a:t>
            </a:r>
          </a:p>
          <a:p>
            <a:r>
              <a:rPr lang="en-US" sz="900" dirty="0"/>
              <a:t>42 GAIN_ERR_V5P5 -135.29 -139.55 -145.59 -0.05 N/A -0.06 N/A</a:t>
            </a:r>
          </a:p>
          <a:p>
            <a:r>
              <a:rPr lang="en-US" sz="900" dirty="0"/>
              <a:t>43 GAIN_ERR_V5P5 </a:t>
            </a:r>
            <a:r>
              <a:rPr lang="en-US" sz="900" dirty="0" smtClean="0"/>
              <a:t>  -</a:t>
            </a:r>
            <a:r>
              <a:rPr lang="en-US" sz="900" dirty="0"/>
              <a:t>72.64  </a:t>
            </a:r>
            <a:r>
              <a:rPr lang="en-US" sz="900" dirty="0" smtClean="0"/>
              <a:t>  -</a:t>
            </a:r>
            <a:r>
              <a:rPr lang="en-US" sz="900" dirty="0"/>
              <a:t>77.29  -80.20 -0.06 N/A -0.03 N/A</a:t>
            </a:r>
          </a:p>
          <a:p>
            <a:r>
              <a:rPr lang="en-US" sz="900" dirty="0"/>
              <a:t>44 GAIN_ERR_V5P5 -123.11 -125.73 -129.05 -0.03 N/A -0.03 N/A</a:t>
            </a:r>
          </a:p>
          <a:p>
            <a:r>
              <a:rPr lang="en-US" sz="900" dirty="0"/>
              <a:t>45 GAIN_ERR_V5P5 -123.69 -124.22 -126.24 -0.01 N/A -0.02 N/A</a:t>
            </a:r>
          </a:p>
          <a:p>
            <a:r>
              <a:rPr lang="en-US" sz="900" dirty="0"/>
              <a:t>46 GAIN_ERR_V5P5 -106.99 -108.38 -110.94 -0.02 N/A -0.03 N/A</a:t>
            </a:r>
          </a:p>
          <a:p>
            <a:r>
              <a:rPr lang="en-US" sz="900" dirty="0"/>
              <a:t>47 GAIN_ERR_V5P5 -136.97 -134.03 -135.32  0.04 N/A -0.01 N/A</a:t>
            </a:r>
          </a:p>
          <a:p>
            <a:r>
              <a:rPr lang="en-US" sz="900" dirty="0"/>
              <a:t>48 GAIN_ERR_V5P5 -116.73 -119.30 -124.34 -0.03 N/A -0.05 N/A</a:t>
            </a:r>
          </a:p>
          <a:p>
            <a:r>
              <a:rPr lang="en-US" sz="900" dirty="0"/>
              <a:t>49 GAIN_ERR_V5P5 -108.28 -113.57 -121.41 -0.07 N/A -0.08 N/A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7516" y="1520456"/>
            <a:ext cx="1998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= ppm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45929" y="13219"/>
            <a:ext cx="411032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Temperature : </a:t>
            </a:r>
            <a:r>
              <a:rPr lang="en-US" sz="900" dirty="0" smtClean="0"/>
              <a:t>        -</a:t>
            </a:r>
            <a:r>
              <a:rPr lang="en-US" sz="900" dirty="0"/>
              <a:t>55'C </a:t>
            </a:r>
            <a:r>
              <a:rPr lang="en-US" sz="900" dirty="0" smtClean="0"/>
              <a:t>    25'C     125'C </a:t>
            </a:r>
            <a:r>
              <a:rPr lang="en-US" sz="900" dirty="0"/>
              <a:t>-55-&gt;</a:t>
            </a:r>
            <a:r>
              <a:rPr lang="en-US" sz="900" dirty="0" smtClean="0"/>
              <a:t>25    </a:t>
            </a:r>
            <a:r>
              <a:rPr lang="en-US" sz="900" dirty="0"/>
              <a:t>25-&gt;125</a:t>
            </a:r>
          </a:p>
          <a:p>
            <a:r>
              <a:rPr lang="en-US" sz="900" dirty="0" smtClean="0"/>
              <a:t>1 </a:t>
            </a:r>
            <a:r>
              <a:rPr lang="en-US" sz="900" dirty="0"/>
              <a:t>FS_ERR_V5P5 </a:t>
            </a:r>
            <a:r>
              <a:rPr lang="en-US" sz="900" dirty="0" smtClean="0"/>
              <a:t>-101.94 </a:t>
            </a:r>
            <a:r>
              <a:rPr lang="en-US" sz="900" dirty="0"/>
              <a:t>-103.42 -101.52 -0.02 </a:t>
            </a:r>
            <a:r>
              <a:rPr lang="en-US" sz="900" dirty="0" smtClean="0"/>
              <a:t>N/A  </a:t>
            </a:r>
            <a:r>
              <a:rPr lang="en-US" sz="900" dirty="0"/>
              <a:t>0.02 N/A</a:t>
            </a:r>
          </a:p>
          <a:p>
            <a:r>
              <a:rPr lang="en-US" sz="900" dirty="0"/>
              <a:t>2 </a:t>
            </a:r>
            <a:r>
              <a:rPr lang="en-US" sz="900" dirty="0" smtClean="0"/>
              <a:t>FS_ERR_V5P5   </a:t>
            </a:r>
            <a:r>
              <a:rPr lang="en-US" sz="900" dirty="0"/>
              <a:t>-46.08 </a:t>
            </a:r>
            <a:r>
              <a:rPr lang="en-US" sz="900" dirty="0" smtClean="0"/>
              <a:t>  -</a:t>
            </a:r>
            <a:r>
              <a:rPr lang="en-US" sz="900" dirty="0"/>
              <a:t>44.63 </a:t>
            </a:r>
            <a:r>
              <a:rPr lang="en-US" sz="900" dirty="0" smtClean="0"/>
              <a:t>  -</a:t>
            </a:r>
            <a:r>
              <a:rPr lang="en-US" sz="900" dirty="0"/>
              <a:t>40.30 </a:t>
            </a:r>
            <a:r>
              <a:rPr lang="en-US" sz="900" dirty="0" smtClean="0"/>
              <a:t> 0.02 N/A  </a:t>
            </a:r>
            <a:r>
              <a:rPr lang="en-US" sz="900" dirty="0"/>
              <a:t>0.04 N/A</a:t>
            </a:r>
          </a:p>
          <a:p>
            <a:r>
              <a:rPr lang="en-US" sz="900" dirty="0"/>
              <a:t>3 </a:t>
            </a:r>
            <a:r>
              <a:rPr lang="en-US" sz="900" dirty="0" smtClean="0"/>
              <a:t>FS_ERR_V5P5   -</a:t>
            </a:r>
            <a:r>
              <a:rPr lang="en-US" sz="900" dirty="0"/>
              <a:t>51.22 </a:t>
            </a:r>
            <a:r>
              <a:rPr lang="en-US" sz="900" dirty="0" smtClean="0"/>
              <a:t>  -</a:t>
            </a:r>
            <a:r>
              <a:rPr lang="en-US" sz="900" dirty="0"/>
              <a:t>49.80 </a:t>
            </a:r>
            <a:r>
              <a:rPr lang="en-US" sz="900" dirty="0" smtClean="0"/>
              <a:t>  -</a:t>
            </a:r>
            <a:r>
              <a:rPr lang="en-US" sz="900" dirty="0"/>
              <a:t>45.05 </a:t>
            </a:r>
            <a:r>
              <a:rPr lang="en-US" sz="900" dirty="0" smtClean="0"/>
              <a:t> 0.02 N/A  </a:t>
            </a:r>
            <a:r>
              <a:rPr lang="en-US" sz="900" dirty="0"/>
              <a:t>0.05 N/A</a:t>
            </a:r>
          </a:p>
          <a:p>
            <a:r>
              <a:rPr lang="en-US" sz="900" dirty="0"/>
              <a:t>4 </a:t>
            </a:r>
            <a:r>
              <a:rPr lang="en-US" sz="900" dirty="0" smtClean="0"/>
              <a:t>FS_ERR_V5P5   -</a:t>
            </a:r>
            <a:r>
              <a:rPr lang="en-US" sz="900" dirty="0"/>
              <a:t>69.65 </a:t>
            </a:r>
            <a:r>
              <a:rPr lang="en-US" sz="900" dirty="0" smtClean="0"/>
              <a:t>  -69.12   </a:t>
            </a:r>
            <a:r>
              <a:rPr lang="en-US" sz="900" dirty="0"/>
              <a:t>-67.95 </a:t>
            </a:r>
            <a:r>
              <a:rPr lang="en-US" sz="900" dirty="0" smtClean="0"/>
              <a:t> 0.01 </a:t>
            </a:r>
            <a:r>
              <a:rPr lang="en-US" sz="900" dirty="0"/>
              <a:t>N/A </a:t>
            </a:r>
            <a:r>
              <a:rPr lang="en-US" sz="900" dirty="0" smtClean="0"/>
              <a:t> 0.01 </a:t>
            </a:r>
            <a:r>
              <a:rPr lang="en-US" sz="900" dirty="0"/>
              <a:t>N/A</a:t>
            </a:r>
          </a:p>
          <a:p>
            <a:r>
              <a:rPr lang="en-US" sz="900" dirty="0"/>
              <a:t>6 </a:t>
            </a:r>
            <a:r>
              <a:rPr lang="en-US" sz="900" dirty="0" smtClean="0"/>
              <a:t>FS_ERR_V5P5   </a:t>
            </a:r>
            <a:r>
              <a:rPr lang="en-US" sz="900" dirty="0"/>
              <a:t>-29.32 </a:t>
            </a:r>
            <a:r>
              <a:rPr lang="en-US" sz="900" dirty="0" smtClean="0"/>
              <a:t>  -33.07   -</a:t>
            </a:r>
            <a:r>
              <a:rPr lang="en-US" sz="900" dirty="0"/>
              <a:t>34.25 -0.05 N/A -0.01 N/A</a:t>
            </a:r>
          </a:p>
          <a:p>
            <a:r>
              <a:rPr lang="en-US" sz="900" dirty="0"/>
              <a:t>7 FS_ERR_V5P5 </a:t>
            </a:r>
            <a:r>
              <a:rPr lang="en-US" sz="900" dirty="0" smtClean="0"/>
              <a:t>  -</a:t>
            </a:r>
            <a:r>
              <a:rPr lang="en-US" sz="900" dirty="0"/>
              <a:t>73.83 </a:t>
            </a:r>
            <a:r>
              <a:rPr lang="en-US" sz="900" dirty="0" smtClean="0"/>
              <a:t>  -72.69   -</a:t>
            </a:r>
            <a:r>
              <a:rPr lang="en-US" sz="900" dirty="0"/>
              <a:t>68.43 </a:t>
            </a:r>
            <a:r>
              <a:rPr lang="en-US" sz="900" dirty="0" smtClean="0"/>
              <a:t> 0.01 </a:t>
            </a:r>
            <a:r>
              <a:rPr lang="en-US" sz="900" dirty="0"/>
              <a:t>N/A </a:t>
            </a:r>
            <a:r>
              <a:rPr lang="en-US" sz="900" dirty="0" smtClean="0"/>
              <a:t> 0.04 </a:t>
            </a:r>
            <a:r>
              <a:rPr lang="en-US" sz="900" dirty="0"/>
              <a:t>N/A</a:t>
            </a:r>
          </a:p>
          <a:p>
            <a:r>
              <a:rPr lang="en-US" sz="900" dirty="0"/>
              <a:t>8 FS_ERR_V5P5 </a:t>
            </a:r>
            <a:r>
              <a:rPr lang="en-US" sz="900" dirty="0" smtClean="0"/>
              <a:t>  -</a:t>
            </a:r>
            <a:r>
              <a:rPr lang="en-US" sz="900" dirty="0"/>
              <a:t>51.49 </a:t>
            </a:r>
            <a:r>
              <a:rPr lang="en-US" sz="900" dirty="0" smtClean="0"/>
              <a:t>  -</a:t>
            </a:r>
            <a:r>
              <a:rPr lang="en-US" sz="900" dirty="0"/>
              <a:t>54.16 </a:t>
            </a:r>
            <a:r>
              <a:rPr lang="en-US" sz="900" dirty="0" smtClean="0"/>
              <a:t> -56.42  -</a:t>
            </a:r>
            <a:r>
              <a:rPr lang="en-US" sz="900" dirty="0"/>
              <a:t>0.03 </a:t>
            </a:r>
            <a:r>
              <a:rPr lang="en-US" sz="900" dirty="0" smtClean="0"/>
              <a:t>N/A </a:t>
            </a:r>
            <a:r>
              <a:rPr lang="en-US" sz="900" dirty="0"/>
              <a:t>-0.02 N/A</a:t>
            </a:r>
          </a:p>
          <a:p>
            <a:r>
              <a:rPr lang="en-US" sz="900" dirty="0"/>
              <a:t>9 FS_ERR_V5P5 </a:t>
            </a:r>
            <a:r>
              <a:rPr lang="en-US" sz="900" dirty="0" smtClean="0"/>
              <a:t>  -</a:t>
            </a:r>
            <a:r>
              <a:rPr lang="en-US" sz="900" dirty="0"/>
              <a:t>74.94 </a:t>
            </a:r>
            <a:r>
              <a:rPr lang="en-US" sz="900" dirty="0" smtClean="0"/>
              <a:t>  -75.06  </a:t>
            </a:r>
            <a:r>
              <a:rPr lang="en-US" sz="900" dirty="0"/>
              <a:t>-</a:t>
            </a:r>
            <a:r>
              <a:rPr lang="en-US" sz="900" dirty="0" smtClean="0"/>
              <a:t>72.99  </a:t>
            </a:r>
            <a:r>
              <a:rPr lang="en-US" sz="900" dirty="0"/>
              <a:t>-0.00 N/A </a:t>
            </a:r>
            <a:r>
              <a:rPr lang="en-US" sz="900" dirty="0" smtClean="0"/>
              <a:t> 0.02 </a:t>
            </a:r>
            <a:r>
              <a:rPr lang="en-US" sz="900" dirty="0"/>
              <a:t>N/A</a:t>
            </a:r>
          </a:p>
          <a:p>
            <a:r>
              <a:rPr lang="en-US" sz="900" dirty="0"/>
              <a:t>10 FS_ERR_V5P5 -</a:t>
            </a:r>
            <a:r>
              <a:rPr lang="en-US" sz="900" dirty="0" smtClean="0"/>
              <a:t>49.76   </a:t>
            </a:r>
            <a:r>
              <a:rPr lang="en-US" sz="900" dirty="0"/>
              <a:t>-49.30 </a:t>
            </a:r>
            <a:r>
              <a:rPr lang="en-US" sz="900" dirty="0" smtClean="0"/>
              <a:t> -46.84   </a:t>
            </a:r>
            <a:r>
              <a:rPr lang="en-US" sz="900" dirty="0"/>
              <a:t>0.01 N/A 0.02 N/A</a:t>
            </a:r>
          </a:p>
          <a:p>
            <a:r>
              <a:rPr lang="en-US" sz="900" dirty="0"/>
              <a:t>11 FS_ERR_V5P5 -80.80 </a:t>
            </a:r>
            <a:r>
              <a:rPr lang="en-US" sz="900" dirty="0" smtClean="0"/>
              <a:t>  -76.10  </a:t>
            </a:r>
            <a:r>
              <a:rPr lang="en-US" sz="900" dirty="0"/>
              <a:t>-</a:t>
            </a:r>
            <a:r>
              <a:rPr lang="en-US" sz="900" dirty="0" smtClean="0"/>
              <a:t>69.49   </a:t>
            </a:r>
            <a:r>
              <a:rPr lang="en-US" sz="900" dirty="0"/>
              <a:t>0.06 N/A 0.07 N/A</a:t>
            </a:r>
          </a:p>
          <a:p>
            <a:r>
              <a:rPr lang="en-US" sz="900" dirty="0"/>
              <a:t>12 FS_ERR_V5P5 -</a:t>
            </a:r>
            <a:r>
              <a:rPr lang="en-US" sz="900" dirty="0" smtClean="0"/>
              <a:t>55.81   </a:t>
            </a:r>
            <a:r>
              <a:rPr lang="en-US" sz="900" dirty="0"/>
              <a:t>-53.70 </a:t>
            </a:r>
            <a:r>
              <a:rPr lang="en-US" sz="900" dirty="0" smtClean="0"/>
              <a:t> -</a:t>
            </a:r>
            <a:r>
              <a:rPr lang="en-US" sz="900" dirty="0"/>
              <a:t>49.52 </a:t>
            </a:r>
            <a:r>
              <a:rPr lang="en-US" sz="900" dirty="0" smtClean="0"/>
              <a:t>  0.03 </a:t>
            </a:r>
            <a:r>
              <a:rPr lang="en-US" sz="900" dirty="0"/>
              <a:t>N/A 0.04 N/A</a:t>
            </a:r>
          </a:p>
          <a:p>
            <a:r>
              <a:rPr lang="en-US" sz="900" dirty="0"/>
              <a:t>13 FS_ERR_V5P5 -36.27 </a:t>
            </a:r>
            <a:r>
              <a:rPr lang="en-US" sz="900" dirty="0" smtClean="0"/>
              <a:t>-  34.39   -32.61  </a:t>
            </a:r>
            <a:r>
              <a:rPr lang="en-US" sz="900" dirty="0"/>
              <a:t>0.02 N/A 0.02 N/A</a:t>
            </a:r>
          </a:p>
          <a:p>
            <a:r>
              <a:rPr lang="en-US" sz="900" dirty="0"/>
              <a:t>14 FS_ERR_V5P5 -30.96 </a:t>
            </a:r>
            <a:r>
              <a:rPr lang="en-US" sz="900" dirty="0" smtClean="0"/>
              <a:t>  -30.21   </a:t>
            </a:r>
            <a:r>
              <a:rPr lang="en-US" sz="900" dirty="0"/>
              <a:t>-</a:t>
            </a:r>
            <a:r>
              <a:rPr lang="en-US" sz="900" dirty="0" smtClean="0"/>
              <a:t>29.58   </a:t>
            </a:r>
            <a:r>
              <a:rPr lang="en-US" sz="900" dirty="0"/>
              <a:t>0.01 N/A 0.01 N/A</a:t>
            </a:r>
          </a:p>
          <a:p>
            <a:r>
              <a:rPr lang="en-US" sz="900" dirty="0"/>
              <a:t>15 FS_ERR_V5P5 -64.29 </a:t>
            </a:r>
            <a:r>
              <a:rPr lang="en-US" sz="900" dirty="0" smtClean="0"/>
              <a:t>  -</a:t>
            </a:r>
            <a:r>
              <a:rPr lang="en-US" sz="900" dirty="0"/>
              <a:t>61.60 </a:t>
            </a:r>
            <a:r>
              <a:rPr lang="en-US" sz="900" dirty="0" smtClean="0"/>
              <a:t>  -58.23   </a:t>
            </a:r>
            <a:r>
              <a:rPr lang="en-US" sz="900" dirty="0"/>
              <a:t>0.03 N/A 0.03 N/A</a:t>
            </a:r>
          </a:p>
          <a:p>
            <a:r>
              <a:rPr lang="en-US" sz="900" dirty="0"/>
              <a:t>16 FS_ERR_V5P5 -68.65 </a:t>
            </a:r>
            <a:r>
              <a:rPr lang="en-US" sz="900" dirty="0" smtClean="0"/>
              <a:t> - 68.30   -</a:t>
            </a:r>
            <a:r>
              <a:rPr lang="en-US" sz="900" dirty="0"/>
              <a:t>66.79 </a:t>
            </a:r>
            <a:r>
              <a:rPr lang="en-US" sz="900" dirty="0" smtClean="0"/>
              <a:t>  0.00 </a:t>
            </a:r>
            <a:r>
              <a:rPr lang="en-US" sz="900" dirty="0"/>
              <a:t>N/A 0.02 N/A</a:t>
            </a:r>
          </a:p>
          <a:p>
            <a:r>
              <a:rPr lang="en-US" sz="900" dirty="0"/>
              <a:t>17 FS_ERR_V5P5 -</a:t>
            </a:r>
            <a:r>
              <a:rPr lang="en-US" sz="900" dirty="0" smtClean="0"/>
              <a:t>65.74   </a:t>
            </a:r>
            <a:r>
              <a:rPr lang="en-US" sz="900" dirty="0"/>
              <a:t>-</a:t>
            </a:r>
            <a:r>
              <a:rPr lang="en-US" sz="900" dirty="0" smtClean="0"/>
              <a:t>66.82  </a:t>
            </a:r>
            <a:r>
              <a:rPr lang="en-US" sz="900" dirty="0"/>
              <a:t>-66.66 </a:t>
            </a:r>
            <a:r>
              <a:rPr lang="en-US" sz="900" dirty="0" smtClean="0"/>
              <a:t>  -</a:t>
            </a:r>
            <a:r>
              <a:rPr lang="en-US" sz="900" dirty="0"/>
              <a:t>0.01 N/A 0.00 N/A</a:t>
            </a:r>
          </a:p>
          <a:p>
            <a:r>
              <a:rPr lang="en-US" sz="900" dirty="0"/>
              <a:t>18 FS_ERR_V5P5 -35.27 </a:t>
            </a:r>
            <a:r>
              <a:rPr lang="en-US" sz="900" dirty="0" smtClean="0"/>
              <a:t>  -</a:t>
            </a:r>
            <a:r>
              <a:rPr lang="en-US" sz="900" dirty="0"/>
              <a:t>32.44 </a:t>
            </a:r>
            <a:r>
              <a:rPr lang="en-US" sz="900" dirty="0" smtClean="0"/>
              <a:t> -</a:t>
            </a:r>
            <a:r>
              <a:rPr lang="en-US" sz="900" dirty="0"/>
              <a:t>29.23 </a:t>
            </a:r>
            <a:r>
              <a:rPr lang="en-US" sz="900" dirty="0" smtClean="0"/>
              <a:t>  0.04 </a:t>
            </a:r>
            <a:r>
              <a:rPr lang="en-US" sz="900" dirty="0"/>
              <a:t>N/A 0.03 N/A</a:t>
            </a:r>
          </a:p>
          <a:p>
            <a:r>
              <a:rPr lang="en-US" sz="900" dirty="0"/>
              <a:t>20 FS_ERR_V5P5 -</a:t>
            </a:r>
            <a:r>
              <a:rPr lang="en-US" sz="900" dirty="0" smtClean="0"/>
              <a:t>57.43   </a:t>
            </a:r>
            <a:r>
              <a:rPr lang="en-US" sz="900" dirty="0"/>
              <a:t>-58.37 </a:t>
            </a:r>
            <a:r>
              <a:rPr lang="en-US" sz="900" dirty="0" smtClean="0"/>
              <a:t>  -</a:t>
            </a:r>
            <a:r>
              <a:rPr lang="en-US" sz="900" dirty="0"/>
              <a:t>55.79 -0.01 N/A 0.03 N/A</a:t>
            </a:r>
          </a:p>
          <a:p>
            <a:r>
              <a:rPr lang="en-US" sz="900" dirty="0"/>
              <a:t>21 FS_ERR_V5P5 -78.13 </a:t>
            </a:r>
            <a:r>
              <a:rPr lang="en-US" sz="900" dirty="0" smtClean="0"/>
              <a:t>  -</a:t>
            </a:r>
            <a:r>
              <a:rPr lang="en-US" sz="900" dirty="0"/>
              <a:t>75.67 </a:t>
            </a:r>
            <a:r>
              <a:rPr lang="en-US" sz="900" dirty="0" smtClean="0"/>
              <a:t> -</a:t>
            </a:r>
            <a:r>
              <a:rPr lang="en-US" sz="900" dirty="0"/>
              <a:t>72.29 </a:t>
            </a:r>
            <a:r>
              <a:rPr lang="en-US" sz="900" dirty="0" smtClean="0"/>
              <a:t>  0.03 </a:t>
            </a:r>
            <a:r>
              <a:rPr lang="en-US" sz="900" dirty="0"/>
              <a:t>N/A 0.03 N/A</a:t>
            </a:r>
          </a:p>
          <a:p>
            <a:r>
              <a:rPr lang="en-US" sz="900" dirty="0"/>
              <a:t>22 FS_ERR_V5P5 -35.05 </a:t>
            </a:r>
            <a:r>
              <a:rPr lang="en-US" sz="900" dirty="0" smtClean="0"/>
              <a:t>  -</a:t>
            </a:r>
            <a:r>
              <a:rPr lang="en-US" sz="900" dirty="0"/>
              <a:t>36.12 </a:t>
            </a:r>
            <a:r>
              <a:rPr lang="en-US" sz="900" dirty="0" smtClean="0"/>
              <a:t>  -</a:t>
            </a:r>
            <a:r>
              <a:rPr lang="en-US" sz="900" dirty="0"/>
              <a:t>35.40 -0.01 N/A 0.01 N/A</a:t>
            </a:r>
          </a:p>
          <a:p>
            <a:r>
              <a:rPr lang="en-US" sz="900" dirty="0"/>
              <a:t>23 FS_ERR_V5P5 -</a:t>
            </a:r>
            <a:r>
              <a:rPr lang="en-US" sz="900" dirty="0" smtClean="0"/>
              <a:t>91.17   </a:t>
            </a:r>
            <a:r>
              <a:rPr lang="en-US" sz="900" dirty="0"/>
              <a:t>-</a:t>
            </a:r>
            <a:r>
              <a:rPr lang="en-US" sz="900" dirty="0" smtClean="0"/>
              <a:t>90.73   -</a:t>
            </a:r>
            <a:r>
              <a:rPr lang="en-US" sz="900" dirty="0"/>
              <a:t>87.02 </a:t>
            </a:r>
            <a:r>
              <a:rPr lang="en-US" sz="900" dirty="0" smtClean="0"/>
              <a:t> 0.01 </a:t>
            </a:r>
            <a:r>
              <a:rPr lang="en-US" sz="900" dirty="0"/>
              <a:t>N/A 0.04 N/A</a:t>
            </a:r>
          </a:p>
          <a:p>
            <a:r>
              <a:rPr lang="en-US" sz="900" dirty="0"/>
              <a:t>24 FS_ERR_V5P5 -103.68 -103.35 -100.35 0.00 N/A 0.03 N/A</a:t>
            </a:r>
          </a:p>
          <a:p>
            <a:r>
              <a:rPr lang="en-US" sz="900" dirty="0"/>
              <a:t>25 FS_ERR_V5P5 -114.42 -112.52 -110.03 0.02 N/A 0.02 N/A</a:t>
            </a:r>
          </a:p>
          <a:p>
            <a:r>
              <a:rPr lang="en-US" sz="900" dirty="0"/>
              <a:t>26 FS_ERR_V5P5 </a:t>
            </a:r>
            <a:r>
              <a:rPr lang="en-US" sz="900" dirty="0" smtClean="0"/>
              <a:t>  -</a:t>
            </a:r>
            <a:r>
              <a:rPr lang="en-US" sz="900" dirty="0"/>
              <a:t>61.00 </a:t>
            </a:r>
            <a:r>
              <a:rPr lang="en-US" sz="900" dirty="0" smtClean="0"/>
              <a:t>  -</a:t>
            </a:r>
            <a:r>
              <a:rPr lang="en-US" sz="900" dirty="0"/>
              <a:t>62.55 </a:t>
            </a:r>
            <a:r>
              <a:rPr lang="en-US" sz="900" dirty="0" smtClean="0"/>
              <a:t> -</a:t>
            </a:r>
            <a:r>
              <a:rPr lang="en-US" sz="900" dirty="0"/>
              <a:t>59.72 -0.02 N/A 0.03 N/A</a:t>
            </a:r>
          </a:p>
          <a:p>
            <a:r>
              <a:rPr lang="en-US" sz="900" dirty="0"/>
              <a:t>27 FS_ERR_V5P5 -62.00 -63.62 -62.72 -0.02 N/A 0.01 N/A</a:t>
            </a:r>
          </a:p>
          <a:p>
            <a:r>
              <a:rPr lang="en-US" sz="900" dirty="0"/>
              <a:t>29 FS_ERR_V5P5 -42.78 -42.90 -41.41 -0.00 N/A 0.01 N/A</a:t>
            </a:r>
          </a:p>
          <a:p>
            <a:r>
              <a:rPr lang="en-US" sz="900" dirty="0"/>
              <a:t>30 FS_ERR_V5P5 -72.95 -73.86 -41.02 -0.01 N/A 0.33 N/A</a:t>
            </a:r>
          </a:p>
          <a:p>
            <a:r>
              <a:rPr lang="en-US" sz="900" dirty="0"/>
              <a:t>31 FS_ERR_V5P5 -37.51 -29.64 -23.68 0.10 N/A 0.06 N/A</a:t>
            </a:r>
          </a:p>
          <a:p>
            <a:r>
              <a:rPr lang="en-US" sz="900" dirty="0"/>
              <a:t>32 FS_ERR_V5P5 -37.04 -36.16 -33.67 0.01 N/A 0.02 N/A</a:t>
            </a:r>
          </a:p>
          <a:p>
            <a:r>
              <a:rPr lang="en-US" sz="900" dirty="0"/>
              <a:t>33 FS_ERR_V5P5 -70.94 -70.10 -68.70 0.01 N/A 0.01 N/A</a:t>
            </a:r>
          </a:p>
          <a:p>
            <a:r>
              <a:rPr lang="en-US" sz="900" dirty="0"/>
              <a:t>34 FS_ERR_V5P5 -20.32 -21.74 -20.03 -0.02 N/A 0.02 N/A</a:t>
            </a:r>
          </a:p>
          <a:p>
            <a:r>
              <a:rPr lang="en-US" sz="900" dirty="0"/>
              <a:t>35 FS_ERR_V5P5 -70.62 -68.30 -65.78 0.03 N/A 0.03 N/A</a:t>
            </a:r>
          </a:p>
          <a:p>
            <a:r>
              <a:rPr lang="en-US" sz="900" dirty="0"/>
              <a:t>36 FS_ERR_V5P5 -56.52 -56.87 -58.91 -0.00 N/A -0.02 N/A</a:t>
            </a:r>
          </a:p>
          <a:p>
            <a:r>
              <a:rPr lang="en-US" sz="900" dirty="0"/>
              <a:t>37 FS_ERR_V5P5 -62.87 -62.36 -86.69 0.01 N/A -0.24 N/A</a:t>
            </a:r>
          </a:p>
          <a:p>
            <a:r>
              <a:rPr lang="en-US" sz="900" dirty="0"/>
              <a:t>38 FS_ERR_V5P5 -90.99 -89.55 -98.87 0.02 N/A -0.09 N/A</a:t>
            </a:r>
          </a:p>
          <a:p>
            <a:r>
              <a:rPr lang="en-US" sz="900" dirty="0"/>
              <a:t>40 FS_ERR_V5P5 -102.09 -100.75 -98.70 0.02 N/A 0.02 N/A</a:t>
            </a:r>
          </a:p>
          <a:p>
            <a:r>
              <a:rPr lang="en-US" sz="900" dirty="0"/>
              <a:t>41 FS_ERR_V5P5 -74.58 -74.32 -71.74 0.00 N/A 0.03 N/A</a:t>
            </a:r>
          </a:p>
          <a:p>
            <a:r>
              <a:rPr lang="en-US" sz="900" dirty="0"/>
              <a:t>42 FS_ERR_V5P5 -62.25 -63.15 -60.77 -0.01 N/A 0.02 N/A</a:t>
            </a:r>
          </a:p>
          <a:p>
            <a:r>
              <a:rPr lang="en-US" sz="900" dirty="0"/>
              <a:t>43 FS_ERR_V5P5 -8.42 -9.91 -9.59 -0.02 N/A 0.00 N/A</a:t>
            </a:r>
          </a:p>
          <a:p>
            <a:r>
              <a:rPr lang="en-US" sz="900" dirty="0"/>
              <a:t>44 FS_ERR_V5P5 -75.73 -73.68 -71.73 0.03 N/A 0.02 N/A</a:t>
            </a:r>
          </a:p>
          <a:p>
            <a:r>
              <a:rPr lang="en-US" sz="900" dirty="0"/>
              <a:t>45 FS_ERR_V5P5 -52.90 -53.64 -52.49 -0.01 N/A 0.01 N/A</a:t>
            </a:r>
          </a:p>
          <a:p>
            <a:r>
              <a:rPr lang="en-US" sz="900" dirty="0"/>
              <a:t>46 FS_ERR_V5P5 -55.02 -53.12 -49.74 0.02 N/A 0.03 N/A</a:t>
            </a:r>
          </a:p>
          <a:p>
            <a:r>
              <a:rPr lang="en-US" sz="900" dirty="0"/>
              <a:t>47 FS_ERR_V5P5 -63.20 -62.96 -58.16 0.00 N/A 0.05 N/A</a:t>
            </a:r>
          </a:p>
          <a:p>
            <a:r>
              <a:rPr lang="en-US" sz="900" dirty="0"/>
              <a:t>48 FS_ERR_V5P5 -69.32 -67.93 -65.08 0.02 N/A 0.03 N/A</a:t>
            </a:r>
          </a:p>
          <a:p>
            <a:r>
              <a:rPr lang="en-US" sz="900" dirty="0"/>
              <a:t>49 FS_ERR_V5P5 -37.78 -37.40 -34.80 0.00 N/A 0.03 N/A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7395" y="1679944"/>
            <a:ext cx="156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= ppm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740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593</Words>
  <Application>Microsoft Office PowerPoint</Application>
  <PresentationFormat>On-screen Show (4:3)</PresentationFormat>
  <Paragraphs>100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FinalPowerpoint</vt:lpstr>
      <vt:lpstr>DAC121S101QML Gain Error and Full Scale Error data over temp Supply voltage = 5.5V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tkuksc</cp:lastModifiedBy>
  <cp:revision>105</cp:revision>
  <dcterms:created xsi:type="dcterms:W3CDTF">2007-12-19T20:51:45Z</dcterms:created>
  <dcterms:modified xsi:type="dcterms:W3CDTF">2016-02-23T00:54:16Z</dcterms:modified>
</cp:coreProperties>
</file>