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6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7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67A6-076F-4906-BE2E-2375F074BA9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2220-1F15-467C-B3CC-48E8EB7E3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DAC3482 Internal Clock Operation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900" y="1308100"/>
            <a:ext cx="254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Jumper Settings</a:t>
            </a:r>
          </a:p>
          <a:p>
            <a:endParaRPr lang="en-US" dirty="0"/>
          </a:p>
          <a:p>
            <a:r>
              <a:rPr lang="en-US" dirty="0" smtClean="0"/>
              <a:t>J97 ATTACHED</a:t>
            </a:r>
          </a:p>
          <a:p>
            <a:r>
              <a:rPr lang="en-US" dirty="0" smtClean="0"/>
              <a:t>JP6 1-2</a:t>
            </a:r>
          </a:p>
          <a:p>
            <a:r>
              <a:rPr lang="en-US" dirty="0" smtClean="0"/>
              <a:t>JP4  1-2</a:t>
            </a:r>
          </a:p>
          <a:p>
            <a:r>
              <a:rPr lang="en-US" dirty="0" smtClean="0"/>
              <a:t>JP5 2-3</a:t>
            </a:r>
          </a:p>
          <a:p>
            <a:r>
              <a:rPr lang="en-US" dirty="0" smtClean="0"/>
              <a:t>JP3 2-3</a:t>
            </a:r>
            <a:endParaRPr lang="en-US" dirty="0"/>
          </a:p>
        </p:txBody>
      </p:sp>
      <p:pic>
        <p:nvPicPr>
          <p:cNvPr id="5122" name="Picture 2" descr="IMG_17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83389" y="1206578"/>
            <a:ext cx="4218198" cy="5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10400" y="6178112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6V 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35800" y="1492766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2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Generating 100MHz </a:t>
            </a:r>
            <a:r>
              <a:rPr lang="en-US" sz="2000" dirty="0" err="1" smtClean="0"/>
              <a:t>Fout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Fin = 50MHz, NCO = 50Mhz Steps </a:t>
            </a:r>
            <a:br>
              <a:rPr lang="en-US" sz="2000" dirty="0" smtClean="0"/>
            </a:br>
            <a:r>
              <a:rPr lang="en-US" sz="2000" dirty="0" smtClean="0"/>
              <a:t>(Pictures for verification reference on next slide)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3429000" cy="4800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Power up TSW &amp; DAC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Click Reset </a:t>
            </a:r>
            <a:r>
              <a:rPr lang="en-US" sz="2000" dirty="0" err="1" smtClean="0"/>
              <a:t>Dac</a:t>
            </a:r>
            <a:r>
              <a:rPr lang="en-US" sz="2000" dirty="0"/>
              <a:t> </a:t>
            </a:r>
            <a:r>
              <a:rPr lang="en-US" sz="2000" dirty="0" smtClean="0"/>
              <a:t>button on DAC EVM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Run HSDC Pro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Select DAC3482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Enter data rate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Create desired tone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Run DAC348x GUI (as administrator)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Click Reset USB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Load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Verify that </a:t>
            </a:r>
            <a:r>
              <a:rPr lang="en-US" sz="2000" dirty="0" smtClean="0"/>
              <a:t>Y3: FPGA clock divider  </a:t>
            </a:r>
            <a:r>
              <a:rPr lang="en-US" sz="2000" dirty="0" smtClean="0"/>
              <a:t>in CDC tab to 16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Verify NCO settings are set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Click update NCO </a:t>
            </a:r>
            <a:r>
              <a:rPr lang="en-US" sz="2000" dirty="0" err="1" smtClean="0"/>
              <a:t>freq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Toggle Sif Sync button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Click Send 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Navigate to HSDC PRO click Send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If  no tone, press “</a:t>
            </a:r>
            <a:r>
              <a:rPr lang="en-US" sz="2000" dirty="0" err="1" smtClean="0"/>
              <a:t>dac</a:t>
            </a:r>
            <a:r>
              <a:rPr lang="en-US" sz="2000" dirty="0" smtClean="0"/>
              <a:t> reset on board”, “send all” in GUI , then “send” in HSDC pro</a:t>
            </a:r>
            <a:endParaRPr lang="en-US" sz="2000" dirty="0"/>
          </a:p>
          <a:p>
            <a:pPr marL="0" indent="0">
              <a:buNone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4793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8340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334962"/>
          </a:xfrm>
        </p:spPr>
        <p:txBody>
          <a:bodyPr>
            <a:normAutofit fontScale="90000"/>
          </a:bodyPr>
          <a:lstStyle/>
          <a:p>
            <a:r>
              <a:rPr lang="en-US" sz="2000" smtClean="0"/>
              <a:t>DAC Gui Tab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876800" y="1600200"/>
            <a:ext cx="1752600" cy="2514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4648200"/>
            <a:ext cx="15240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334962"/>
          </a:xfrm>
        </p:spPr>
        <p:txBody>
          <a:bodyPr>
            <a:noAutofit/>
          </a:bodyPr>
          <a:lstStyle/>
          <a:p>
            <a:r>
              <a:rPr lang="en-US" sz="1800" dirty="0" smtClean="0"/>
              <a:t>CDC Control Tab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05" y="698753"/>
            <a:ext cx="8717805" cy="602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90800" y="3124200"/>
            <a:ext cx="6858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5041"/>
            <a:ext cx="7897714" cy="497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4419600"/>
            <a:ext cx="1524000" cy="1371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295400"/>
            <a:ext cx="1219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1638300"/>
            <a:ext cx="838200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30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HSDC 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677" y="2057400"/>
            <a:ext cx="5785847" cy="43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67413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Verified Tone at RF output = 100MHz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2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If signal is distorted at </a:t>
            </a:r>
            <a:r>
              <a:rPr lang="en-US" sz="2800" dirty="0" err="1" smtClean="0"/>
              <a:t>Dac</a:t>
            </a:r>
            <a:r>
              <a:rPr lang="en-US" sz="2800" dirty="0" smtClean="0"/>
              <a:t> output, press reset </a:t>
            </a:r>
            <a:r>
              <a:rPr lang="en-US" sz="2800" dirty="0" err="1" smtClean="0"/>
              <a:t>dac</a:t>
            </a:r>
            <a:r>
              <a:rPr lang="en-US" sz="2800" dirty="0" smtClean="0"/>
              <a:t> button and “send all” again in </a:t>
            </a:r>
            <a:r>
              <a:rPr lang="en-US" sz="2800" dirty="0" err="1" smtClean="0"/>
              <a:t>Gui</a:t>
            </a:r>
            <a:r>
              <a:rPr lang="en-US" sz="2800" dirty="0" smtClean="0"/>
              <a:t>. Then press send again in HSDC. 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If </a:t>
            </a:r>
            <a:r>
              <a:rPr lang="en-US" sz="2800" dirty="0" err="1" smtClean="0"/>
              <a:t>pll</a:t>
            </a:r>
            <a:r>
              <a:rPr lang="en-US" sz="2800" dirty="0" smtClean="0"/>
              <a:t> is not locked, try resetting the CDC by toggling the CDC PD pin (JP6). Then press send again in HSDC pro. 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If tone is at undesired location. Make sure to NCO is updated by pressing “</a:t>
            </a:r>
            <a:r>
              <a:rPr lang="en-US" sz="2800" dirty="0" err="1" smtClean="0"/>
              <a:t>nco</a:t>
            </a:r>
            <a:r>
              <a:rPr lang="en-US" sz="2800" dirty="0" smtClean="0"/>
              <a:t> update” and then toggling </a:t>
            </a:r>
            <a:r>
              <a:rPr lang="en-US" sz="2800" dirty="0" err="1" smtClean="0"/>
              <a:t>sif</a:t>
            </a:r>
            <a:r>
              <a:rPr lang="en-US" sz="2800" dirty="0" smtClean="0"/>
              <a:t> sync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000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215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DAC3482 Internal Clock Operation</vt:lpstr>
      <vt:lpstr>Setup</vt:lpstr>
      <vt:lpstr>Generating 100MHz Fout.  Fin = 50MHz, NCO = 50Mhz Steps  (Pictures for verification reference on next slide) </vt:lpstr>
      <vt:lpstr>DAC Gui Tab</vt:lpstr>
      <vt:lpstr>CDC Control Tab</vt:lpstr>
      <vt:lpstr>PowerPoint Presentation</vt:lpstr>
      <vt:lpstr>PowerPoint Presentation</vt:lpstr>
      <vt:lpstr>Troubleshoot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Agoro, Yusuf</dc:creator>
  <cp:lastModifiedBy>Agoro, Yusuf</cp:lastModifiedBy>
  <cp:revision>6</cp:revision>
  <dcterms:created xsi:type="dcterms:W3CDTF">2018-03-21T22:14:28Z</dcterms:created>
  <dcterms:modified xsi:type="dcterms:W3CDTF">2018-03-22T15:40:12Z</dcterms:modified>
</cp:coreProperties>
</file>