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29B9690-BFB4-4E44-978E-B425F5CB6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0AACBC0-81FA-49E3-8C72-D96FD6FC1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FAC8B20-9690-4A24-AF67-3C8F3935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15126D6-CE89-4894-83AA-CE88C16D4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98F5A51-DC82-4216-982B-CEEACEE23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4970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3C060A-158C-4080-9D22-AF4F8A6BA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D4261E2-6D1B-42A4-AF64-B623EFFD9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1955724-EB92-42FE-B285-4125FF35A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D9D596F-1731-4A33-8EB9-20CCA0364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BB7ABB8-6603-4A3C-B02D-BCDD9F03B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73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55752B7E-FD28-40D7-9B9B-BCA0030F34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98ECFE7-79A2-433D-A755-6164AE4522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C49DC5AE-8C02-4D1B-A8C8-990BFC843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D24F145-4F74-46D0-BDE6-7D2F5BED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8C3AF45-0909-4309-9A07-B0A411A33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61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543DD8C-3269-46E8-80D1-288D2AA8B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2DAE457-BA32-4BFF-AE13-545D4B829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E5D2F94-EA85-4719-A4BC-A94F7915E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3F40A4FC-30BD-46F0-BB78-58BB0D858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88AA0B2B-0D58-4F9E-BE1D-F3CF55345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3980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2E23860-B49B-4798-91E5-DA15DA5D2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D67BAB34-282A-4E81-980A-16AEFA5E4C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9C27E72-4027-41D5-B7C2-07492D048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49AC415B-C556-4D8D-BE75-25155C0B8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587068D-356A-4C71-AF2D-E8BCBFE52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5896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0BD24CB-FFD8-4807-9A4E-55DEED20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2137EDE-6056-4E03-8DE9-54400AF71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1B666356-57A0-4C06-8FD8-3C0A6A2565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2FCB027-5329-43F9-A61C-469AF3F74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5F658D03-9B4D-43DE-82C3-4C9A70CEF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E77A1F8-2A68-4B9D-8337-0B240369C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589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648DB39-CD77-438A-84EF-B62989480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B2EF108-C8E6-49FD-88AB-E6BED7DDD4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533E5A6-5DA2-481B-85EB-D532CD009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769160D-CF3B-4AE0-ACB5-51A72F9A0E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0A442563-4CD9-4257-AE47-031E591BAE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5A8C2E5-8D58-4A92-AA6D-164777F23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BCBD51A-55AB-4428-B52B-BF213D6B6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8A539E9A-A496-4FCE-80E7-480C19EC0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9399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8ECF1F-D4E4-47D0-9FA0-3D6864D89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E621142-4605-4D7D-B31E-099AF1CE0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8828D7B-EEEC-4CD3-8743-BB97F6A47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5D8AB9B-2FF2-43A3-BE3C-341F8B6C0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8712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CE2D5C9A-084B-4AC8-84AE-C44E2B5F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C91FC9F-5A82-4298-83B7-7362B9D80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D306EC4-07FB-48C8-A358-28F1C2F4C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743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E61B98-56C4-493A-81F7-BCC8F4EAE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16A666-C7B0-4B38-98FF-B7D43ED17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92D97E7-3614-48B4-8725-D2288F1AA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6D7A551-F34B-42D6-B7AD-54389B923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82DADB1E-0D4F-4F3E-B331-93E72545D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F562939-4402-4D93-902B-7FF96D05F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3526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515BD5-0489-41A7-83E2-61A81B59E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495F562-15D9-49EB-9E42-2202A9190A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5E397CA-672F-4A13-B57A-0390D8798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CF460823-31C8-44EA-8444-8A0E468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9AAFB9B-6A61-48E4-86D4-CCF426CB8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B206119-A10C-4264-B799-69AE93415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2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AC341E3-6081-4C9D-9831-BE6783E17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8FBFD0D-6523-432C-82AB-758F8B3E92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3C54283-FFFD-4EE3-A43F-3599A5276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42EB1-B854-4B88-BC5E-5D47D3D52D93}" type="datetimeFigureOut">
              <a:rPr lang="ko-KR" altLang="en-US" smtClean="0"/>
              <a:t>2022-01-17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1D1B490-D621-4885-A323-4AA4C567C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B09FB8-5F5E-473C-A140-B615C1B02F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C898C-C2DE-4BA4-B161-FB33F459369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712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EF916666-A849-4CAC-8C11-121B717EB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857" y="0"/>
            <a:ext cx="1086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8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9D4C8505-6CBA-4B92-8021-47766BB2B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587" y="0"/>
            <a:ext cx="997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06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F38D4E05-33E4-4639-B976-170BDD96F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9000" y="0"/>
            <a:ext cx="995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6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957A7BEF-9AC6-4AD1-96A6-E2CC5AF702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810" y="0"/>
            <a:ext cx="10002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53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3A814152-6255-4A1A-B8C5-E2729B3EBC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593" y="0"/>
            <a:ext cx="87368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124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와이드스크린</PresentationFormat>
  <Paragraphs>0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8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jongmin</dc:creator>
  <cp:lastModifiedBy>kim jongmin</cp:lastModifiedBy>
  <cp:revision>2</cp:revision>
  <dcterms:created xsi:type="dcterms:W3CDTF">2022-01-14T02:47:53Z</dcterms:created>
  <dcterms:modified xsi:type="dcterms:W3CDTF">2022-01-17T11:37:22Z</dcterms:modified>
</cp:coreProperties>
</file>