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4" r:id="rId3"/>
    <p:sldId id="331" r:id="rId4"/>
    <p:sldId id="329" r:id="rId5"/>
    <p:sldId id="335" r:id="rId6"/>
    <p:sldId id="337" r:id="rId7"/>
    <p:sldId id="332" r:id="rId8"/>
    <p:sldId id="33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2" autoAdjust="0"/>
    <p:restoredTop sz="94660"/>
  </p:normalViewPr>
  <p:slideViewPr>
    <p:cSldViewPr>
      <p:cViewPr varScale="1">
        <p:scale>
          <a:sx n="117" d="100"/>
          <a:sy n="117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4523-5B23-4060-B45E-E361C2ABA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4536-66AC-4E8E-98B4-8636AD76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F230-125F-4D57-81B6-C9A08BB6F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E865-A4E9-4576-8586-234A885E7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23F4-30B3-47AB-A318-4AEC360B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6C507-46BC-4D42-A068-BEB73EBBD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478" y="0"/>
            <a:ext cx="8457045" cy="1189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6" y="1186424"/>
            <a:ext cx="4163579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186424"/>
            <a:ext cx="4165023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038850"/>
            <a:ext cx="2133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038850"/>
            <a:ext cx="2895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B3C6-16A4-462B-85A3-83DDC45C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5" y="142875"/>
            <a:ext cx="8569325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22B6-FB32-43BC-88D4-7A804901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1256-C0FB-4511-8160-A9890177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A868-D911-4CC7-B915-DD03BF19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4F2A-2C49-47C6-BCA4-AECEBF50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FCE8-0EF1-488F-AC23-83AF7B8C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6962-5A40-4390-87CC-5F137D7B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BE1C-C9B6-421D-BF03-12F2D4674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16526-7FDE-4A45-81BE-B52233DA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3665-987F-4507-8001-1A0D142FE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426E0D5A-7FE2-4A84-8262-6122419E3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33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43" r:id="rId5"/>
    <p:sldLayoutId id="2147483857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8" r:id="rId15"/>
    <p:sldLayoutId id="214748385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153400" cy="2917825"/>
          </a:xfrm>
        </p:spPr>
        <p:txBody>
          <a:bodyPr/>
          <a:lstStyle/>
          <a:p>
            <a:r>
              <a:rPr lang="en-US" altLang="en-US" sz="3600" dirty="0" smtClean="0"/>
              <a:t>        DAC3482 Test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    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475" y="914400"/>
            <a:ext cx="8077852" cy="61247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Test Setup:</a:t>
            </a:r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en-US" sz="1400" dirty="0" smtClean="0"/>
              <a:t>10MHz complex tone sent from TSW1406EVM</a:t>
            </a: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dirty="0"/>
              <a:t>Test conditions:</a:t>
            </a:r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en-US" sz="1400" dirty="0" err="1" smtClean="0"/>
              <a:t>Fdac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1228.8Msps Ext </a:t>
            </a:r>
            <a:r>
              <a:rPr lang="en-US" sz="1400" dirty="0" err="1" smtClean="0"/>
              <a:t>Clk</a:t>
            </a:r>
            <a:r>
              <a:rPr lang="en-US" sz="1400" dirty="0" smtClean="0"/>
              <a:t> connected to J9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4</a:t>
            </a:r>
            <a:r>
              <a:rPr lang="en-US" sz="1400" dirty="0" smtClean="0"/>
              <a:t>x Interpolation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Set jumper shunts as follows: </a:t>
            </a:r>
            <a:r>
              <a:rPr lang="en-US" sz="1400" dirty="0" smtClean="0"/>
              <a:t>JP2 1-2, </a:t>
            </a:r>
            <a:r>
              <a:rPr lang="en-US" sz="1400" dirty="0" smtClean="0"/>
              <a:t>JP3 2-3, </a:t>
            </a:r>
            <a:r>
              <a:rPr lang="en-US" sz="1400" dirty="0" smtClean="0"/>
              <a:t>JP4 </a:t>
            </a:r>
            <a:r>
              <a:rPr lang="en-US" sz="1400" dirty="0" smtClean="0"/>
              <a:t>2-3, JP5 </a:t>
            </a:r>
            <a:r>
              <a:rPr lang="en-US" sz="1400" dirty="0" smtClean="0"/>
              <a:t>1-2</a:t>
            </a:r>
            <a:r>
              <a:rPr lang="en-US" sz="1400" smtClean="0"/>
              <a:t>, JP6 </a:t>
            </a:r>
            <a:r>
              <a:rPr lang="en-US" sz="1400" dirty="0" smtClean="0"/>
              <a:t>1-2, JP10 1-2 and JP7, JP8, </a:t>
            </a:r>
          </a:p>
          <a:p>
            <a:pPr>
              <a:defRPr/>
            </a:pPr>
            <a:r>
              <a:rPr lang="en-US" sz="1400" dirty="0" smtClean="0"/>
              <a:t>JP9, JP12, and JP13 installed</a:t>
            </a:r>
            <a:endParaRPr lang="en-US" sz="1400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After power is applied, press DAC_RESET button on DAC EVM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 </a:t>
            </a:r>
            <a:endParaRPr lang="en-US" sz="1400" dirty="0"/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Note: Must run DAC GUI as administrator</a:t>
            </a:r>
          </a:p>
          <a:p>
            <a:pPr>
              <a:defRPr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/>
          <a:p>
            <a:r>
              <a:rPr lang="en-US" altLang="en-US" dirty="0" smtClean="0"/>
              <a:t> 	        DAC3482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0012"/>
            <a:ext cx="8458200" cy="814388"/>
          </a:xfrm>
        </p:spPr>
        <p:txBody>
          <a:bodyPr/>
          <a:lstStyle/>
          <a:p>
            <a:r>
              <a:rPr lang="en-US" sz="2400" dirty="0" smtClean="0"/>
              <a:t>DAC3482 GUI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800" dirty="0" smtClean="0"/>
              <a:t>Select “DAC3482” in the top middle of the GUI 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066800"/>
            <a:ext cx="7315200" cy="50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95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11"/>
            <a:ext cx="8458200" cy="814388"/>
          </a:xfrm>
        </p:spPr>
        <p:txBody>
          <a:bodyPr/>
          <a:lstStyle/>
          <a:p>
            <a:r>
              <a:rPr lang="en-US" sz="1800" dirty="0" smtClean="0"/>
              <a:t>Click on “Load </a:t>
            </a:r>
            <a:r>
              <a:rPr lang="en-US" sz="1800" dirty="0" err="1" smtClean="0"/>
              <a:t>Regs</a:t>
            </a:r>
            <a:r>
              <a:rPr lang="en-US" sz="1800" dirty="0" smtClean="0"/>
              <a:t>” and load the file shown. 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262063"/>
            <a:ext cx="852487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61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814388"/>
          </a:xfrm>
        </p:spPr>
        <p:txBody>
          <a:bodyPr/>
          <a:lstStyle/>
          <a:p>
            <a:r>
              <a:rPr lang="en-US" dirty="0" smtClean="0"/>
              <a:t>Digital Tab</a:t>
            </a:r>
            <a:br>
              <a:rPr lang="en-US" dirty="0" smtClean="0"/>
            </a:br>
            <a:r>
              <a:rPr lang="en-US" sz="1800" dirty="0" smtClean="0"/>
              <a:t>Set the F sample to 1228.8MHz</a:t>
            </a:r>
            <a:br>
              <a:rPr lang="en-US" sz="1800" dirty="0" smtClean="0"/>
            </a:br>
            <a:r>
              <a:rPr lang="en-US" sz="1800" dirty="0" smtClean="0"/>
              <a:t>Set NCO 100MHz. Click on button to the right of “Enable NCO Update </a:t>
            </a:r>
            <a:r>
              <a:rPr lang="en-US" sz="1800" dirty="0" err="1" smtClean="0"/>
              <a:t>freq</a:t>
            </a:r>
            <a:r>
              <a:rPr lang="en-US" sz="1800" dirty="0" smtClean="0"/>
              <a:t>”.</a:t>
            </a:r>
            <a:br>
              <a:rPr lang="en-US" sz="1800" dirty="0" smtClean="0"/>
            </a:br>
            <a:r>
              <a:rPr lang="en-US" sz="1800" dirty="0" smtClean="0"/>
              <a:t>Toggle SIF Sync button.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10097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26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CDCE62005 Tab</a:t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765573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82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                                  </a:t>
            </a:r>
            <a:br>
              <a:rPr lang="en-US" altLang="en-US" sz="2400" dirty="0" smtClean="0"/>
            </a:br>
            <a:r>
              <a:rPr lang="en-US" altLang="en-US" sz="2400" dirty="0" smtClean="0">
                <a:solidFill>
                  <a:srgbClr val="FF0000"/>
                </a:solidFill>
              </a:rPr>
              <a:t>       HSDC Pro </a:t>
            </a:r>
            <a:r>
              <a:rPr lang="en-US" altLang="en-US" sz="2400" dirty="0">
                <a:solidFill>
                  <a:srgbClr val="FF0000"/>
                </a:solidFill>
              </a:rPr>
              <a:t>S</a:t>
            </a:r>
            <a:r>
              <a:rPr lang="en-US" altLang="en-US" sz="2400" dirty="0" smtClean="0">
                <a:solidFill>
                  <a:srgbClr val="FF0000"/>
                </a:solidFill>
              </a:rPr>
              <a:t>etup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6" y="1047750"/>
            <a:ext cx="7852142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31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5" y="152400"/>
            <a:ext cx="9067800" cy="814388"/>
          </a:xfrm>
        </p:spPr>
        <p:txBody>
          <a:bodyPr/>
          <a:lstStyle/>
          <a:p>
            <a:r>
              <a:rPr lang="en-US" sz="2000" dirty="0" smtClean="0"/>
              <a:t>CHB  tone at 110MHz (Input = 10MHz, NCO = 100MHz)                     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1EFCE8-0EF1-488F-AC23-83AF7B8CBD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686672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354337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14285</TotalTime>
  <Words>118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FinalPowerpoint</vt:lpstr>
      <vt:lpstr>        DAC3482 Test         </vt:lpstr>
      <vt:lpstr>          DAC3482 Test </vt:lpstr>
      <vt:lpstr>DAC3482 GUI  Select “DAC3482” in the top middle of the GUI </vt:lpstr>
      <vt:lpstr>Click on “Load Regs” and load the file shown. </vt:lpstr>
      <vt:lpstr>Digital Tab Set the F sample to 1228.8MHz Set NCO 100MHz. Click on button to the right of “Enable NCO Update freq”. Toggle SIF Sync button. </vt:lpstr>
      <vt:lpstr>CDCE62005 Tab </vt:lpstr>
      <vt:lpstr>                                          HSDC Pro Setup</vt:lpstr>
      <vt:lpstr>CHB  tone at 110MHz (Input = 10MHz, NCO = 100MHz)                       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DOCSIS EVM   @ 819.2Msps  On trimmed devices</dc:title>
  <dc:creator>a0181823</dc:creator>
  <cp:lastModifiedBy>Seton, Jim</cp:lastModifiedBy>
  <cp:revision>288</cp:revision>
  <dcterms:created xsi:type="dcterms:W3CDTF">2013-09-24T21:30:14Z</dcterms:created>
  <dcterms:modified xsi:type="dcterms:W3CDTF">2018-03-06T15:41:25Z</dcterms:modified>
</cp:coreProperties>
</file>