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2168-8E61-4593-A21C-E92E9CBEB2F6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7E66-362F-4FA8-A86B-43362DF10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251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2168-8E61-4593-A21C-E92E9CBEB2F6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7E66-362F-4FA8-A86B-43362DF10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103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2168-8E61-4593-A21C-E92E9CBEB2F6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7E66-362F-4FA8-A86B-43362DF10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44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2168-8E61-4593-A21C-E92E9CBEB2F6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7E66-362F-4FA8-A86B-43362DF10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04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2168-8E61-4593-A21C-E92E9CBEB2F6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7E66-362F-4FA8-A86B-43362DF10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49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2168-8E61-4593-A21C-E92E9CBEB2F6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7E66-362F-4FA8-A86B-43362DF10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73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2168-8E61-4593-A21C-E92E9CBEB2F6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7E66-362F-4FA8-A86B-43362DF10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72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2168-8E61-4593-A21C-E92E9CBEB2F6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7E66-362F-4FA8-A86B-43362DF10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2168-8E61-4593-A21C-E92E9CBEB2F6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7E66-362F-4FA8-A86B-43362DF10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85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2168-8E61-4593-A21C-E92E9CBEB2F6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7E66-362F-4FA8-A86B-43362DF10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57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2168-8E61-4593-A21C-E92E9CBEB2F6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37E66-362F-4FA8-A86B-43362DF10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1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42168-8E61-4593-A21C-E92E9CBEB2F6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37E66-362F-4FA8-A86B-43362DF10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7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854336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694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a0181823</dc:creator>
  <cp:lastModifiedBy>a0181823</cp:lastModifiedBy>
  <cp:revision>1</cp:revision>
  <dcterms:created xsi:type="dcterms:W3CDTF">2018-04-23T17:20:59Z</dcterms:created>
  <dcterms:modified xsi:type="dcterms:W3CDTF">2018-04-23T17:21:34Z</dcterms:modified>
</cp:coreProperties>
</file>