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8" r:id="rId4"/>
    <p:sldId id="263" r:id="rId5"/>
    <p:sldId id="264" r:id="rId6"/>
    <p:sldId id="266" r:id="rId7"/>
    <p:sldId id="269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DE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9" autoAdjust="0"/>
    <p:restoredTop sz="94718" autoAdjust="0"/>
  </p:normalViewPr>
  <p:slideViewPr>
    <p:cSldViewPr snapToGrid="0">
      <p:cViewPr varScale="1">
        <p:scale>
          <a:sx n="80" d="100"/>
          <a:sy n="80" d="100"/>
        </p:scale>
        <p:origin x="-90" y="-972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9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201" y="4416111"/>
            <a:ext cx="5607998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77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3122E-3B7F-4271-8F0A-1EC52184483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28" r:id="rId5"/>
    <p:sldLayoutId id="2147483741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DAC348x EVM </a:t>
            </a:r>
            <a:r>
              <a:rPr lang="en-US" dirty="0" err="1" smtClean="0"/>
              <a:t>Labview</a:t>
            </a:r>
            <a:r>
              <a:rPr lang="en-US" dirty="0" smtClean="0"/>
              <a:t> SPI Utilities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07/15/2015</a:t>
            </a:r>
          </a:p>
          <a:p>
            <a:r>
              <a:rPr lang="en-US" dirty="0" smtClean="0"/>
              <a:t>Kang Hsia</a:t>
            </a:r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C78278-2A4A-4873-B12C-5FA0FB6AA3C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Software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with pre-installed DAC348x EVM GUI. The computer must have the EVM device driver installed</a:t>
            </a:r>
          </a:p>
          <a:p>
            <a:r>
              <a:rPr lang="en-US" dirty="0" err="1" smtClean="0"/>
              <a:t>Labview</a:t>
            </a:r>
            <a:r>
              <a:rPr lang="en-US" dirty="0" smtClean="0"/>
              <a:t> 2014 or above to run the </a:t>
            </a:r>
            <a:r>
              <a:rPr lang="en-US" dirty="0" err="1" smtClean="0"/>
              <a:t>Labview</a:t>
            </a:r>
            <a:r>
              <a:rPr lang="en-US" dirty="0" smtClean="0"/>
              <a:t> utilities.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843C0-6DAC-490D-A4BA-BCECDC8ED9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3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Open the “FTDI Pattern Generator Example Code – Modified.vi”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80" y="1047750"/>
            <a:ext cx="8146514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3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FTDI Pattern File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“DAC3484.txt” file for the “FTDI Pattern File Path” Option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642" y="1690687"/>
            <a:ext cx="65913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18514" y="2542903"/>
            <a:ext cx="705395" cy="661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529943" y="1419497"/>
            <a:ext cx="1088571" cy="112340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Device </a:t>
            </a:r>
            <a:r>
              <a:rPr lang="en-US" dirty="0" err="1" smtClean="0"/>
              <a:t>Desc</a:t>
            </a:r>
            <a:r>
              <a:rPr lang="en-US" dirty="0" smtClean="0"/>
              <a:t> of FTDI Port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in “DAC348xEVM” for the Device Description of FTDI Port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642" y="1690687"/>
            <a:ext cx="65913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8834" y="3071948"/>
            <a:ext cx="1532709" cy="661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499360" y="1419497"/>
            <a:ext cx="3030583" cy="15675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4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Run the Program to Write and Read SPI Registers of DAC3484 EVM.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up the DAC3484 EVM and connect the USB to the EVM.</a:t>
            </a:r>
          </a:p>
          <a:p>
            <a:r>
              <a:rPr lang="en-US" dirty="0" smtClean="0"/>
              <a:t>Type in the desired write and read address and write data. Press run to execute the program.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74" y="2221910"/>
            <a:ext cx="65913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8833" y="4186644"/>
            <a:ext cx="2455818" cy="9688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013166" y="1419497"/>
            <a:ext cx="2516778" cy="26212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11233" y="2595153"/>
            <a:ext cx="500744" cy="426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Document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6039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149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FinalPowerpoint</vt:lpstr>
      <vt:lpstr>DAC348x EVM Labview SPI Utilities</vt:lpstr>
      <vt:lpstr>Required Software</vt:lpstr>
      <vt:lpstr>Step 1: Open the “FTDI Pattern Generator Example Code – Modified.vi”</vt:lpstr>
      <vt:lpstr>Step 2: FTDI Pattern File</vt:lpstr>
      <vt:lpstr>Step 3: Device Desc of FTDI Port</vt:lpstr>
      <vt:lpstr>Step 4: Run the Program to Write and Read SPI Registers of DAC3484 EVM.</vt:lpstr>
      <vt:lpstr>End of Document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Agoro, Yusuf</cp:lastModifiedBy>
  <cp:revision>105</cp:revision>
  <dcterms:created xsi:type="dcterms:W3CDTF">2007-12-19T20:51:45Z</dcterms:created>
  <dcterms:modified xsi:type="dcterms:W3CDTF">2018-07-31T21:41:41Z</dcterms:modified>
</cp:coreProperties>
</file>