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70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0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2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3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7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1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1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5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1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9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F4AD7-7A98-4BD9-A02C-33205B6A5F24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B4350-4B00-4BFD-BAAF-FE9AD2371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2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593725"/>
            <a:ext cx="7531100" cy="567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914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a0181823</dc:creator>
  <cp:lastModifiedBy>a0181823</cp:lastModifiedBy>
  <cp:revision>1</cp:revision>
  <dcterms:created xsi:type="dcterms:W3CDTF">2019-08-30T10:27:10Z</dcterms:created>
  <dcterms:modified xsi:type="dcterms:W3CDTF">2019-08-30T10:27:54Z</dcterms:modified>
</cp:coreProperties>
</file>