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4" r:id="rId3"/>
    <p:sldId id="330" r:id="rId4"/>
    <p:sldId id="332" r:id="rId5"/>
    <p:sldId id="331" r:id="rId6"/>
    <p:sldId id="334" r:id="rId7"/>
    <p:sldId id="338" r:id="rId8"/>
    <p:sldId id="339" r:id="rId9"/>
    <p:sldId id="337" r:id="rId10"/>
    <p:sldId id="335" r:id="rId11"/>
    <p:sldId id="336" r:id="rId12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2" autoAdjust="0"/>
    <p:restoredTop sz="94660"/>
  </p:normalViewPr>
  <p:slideViewPr>
    <p:cSldViewPr>
      <p:cViewPr varScale="1">
        <p:scale>
          <a:sx n="117" d="100"/>
          <a:sy n="117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A4523-5B23-4060-B45E-E361C2ABA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84536-66AC-4E8E-98B4-8636AD763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9F230-125F-4D57-81B6-C9A08BB6F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4E865-A4E9-4576-8586-234A885E7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123F4-30B3-47AB-A318-4AEC360B3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C507-46BC-4D42-A068-BEB73EBBD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78" y="0"/>
            <a:ext cx="8457045" cy="1189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6" y="1186424"/>
            <a:ext cx="4163579" cy="469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186424"/>
            <a:ext cx="4165023" cy="469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55600" y="6038850"/>
            <a:ext cx="2133600" cy="20637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14675" y="6038850"/>
            <a:ext cx="2895600" cy="20637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B3C6-16A4-462B-85A3-83DDC45C2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1775" y="142875"/>
            <a:ext cx="8569325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D22B6-FB32-43BC-88D4-7A804901B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8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91256-C0FB-4511-8160-A9890177C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1A868-D911-4CC7-B915-DD03BF194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7820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04F2A-2C49-47C6-BCA4-AECEBF50D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FCE8-0EF1-488F-AC23-83AF7B8CB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46962-5A40-4390-87CC-5F137D7B8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4BE1C-C9B6-421D-BF03-12F2D4674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16526-7FDE-4A45-81BE-B52233DA5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D3665-987F-4507-8001-1A0D142FE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275" y="6324600"/>
            <a:ext cx="87407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058863"/>
            <a:ext cx="8467725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426E0D5A-7FE2-4A84-8262-6122419E3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2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33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43" r:id="rId5"/>
    <p:sldLayoutId id="2147483857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8" r:id="rId15"/>
    <p:sldLayoutId id="214748385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8153400" cy="2917825"/>
          </a:xfrm>
        </p:spPr>
        <p:txBody>
          <a:bodyPr/>
          <a:lstStyle/>
          <a:p>
            <a:r>
              <a:rPr lang="en-US" altLang="en-US" sz="3600" dirty="0" smtClean="0"/>
              <a:t>        DAC38J82 Test</a:t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    </a:t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DAC </a:t>
            </a:r>
            <a:r>
              <a:rPr lang="en-US" sz="2400" dirty="0" smtClean="0"/>
              <a:t>input data </a:t>
            </a:r>
            <a:r>
              <a:rPr lang="en-US" sz="2400" dirty="0" smtClean="0"/>
              <a:t>rate = 150MHz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D3665-987F-4507-8001-1A0D142FE2D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399"/>
            <a:ext cx="8153400" cy="513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532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DAC </a:t>
            </a:r>
            <a:r>
              <a:rPr lang="en-US" sz="2400" dirty="0" smtClean="0"/>
              <a:t>output</a:t>
            </a:r>
            <a:r>
              <a:rPr lang="en-US" sz="2400" dirty="0" smtClean="0"/>
              <a:t> = 50MHz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D3665-987F-4507-8001-1A0D142FE2D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4721"/>
            <a:ext cx="7543800" cy="531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17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5334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/>
              <a:t>Test Setup:</a:t>
            </a: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1400" dirty="0" smtClean="0"/>
              <a:t>Ext </a:t>
            </a:r>
            <a:r>
              <a:rPr lang="en-US" sz="1400" dirty="0" smtClean="0"/>
              <a:t> 2400MHz </a:t>
            </a:r>
            <a:r>
              <a:rPr lang="en-US" sz="1400" dirty="0" smtClean="0"/>
              <a:t>clock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400" dirty="0" err="1" smtClean="0"/>
              <a:t>Int</a:t>
            </a:r>
            <a:r>
              <a:rPr lang="en-US" sz="1400" dirty="0" smtClean="0"/>
              <a:t> 16x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LMF = 124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TSW14J56EVM reference clock = 150MHz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IF = 50MHz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Lane rate = 6Gbps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This will use RX0 for input data.</a:t>
            </a: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1" dirty="0"/>
          </a:p>
          <a:p>
            <a:pPr>
              <a:defRPr/>
            </a:pPr>
            <a:endParaRPr lang="en-US" sz="1400" b="1" dirty="0"/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231775" y="0"/>
            <a:ext cx="8458200" cy="814388"/>
          </a:xfrm>
        </p:spPr>
        <p:txBody>
          <a:bodyPr/>
          <a:lstStyle/>
          <a:p>
            <a:r>
              <a:rPr lang="en-US" altLang="en-US" dirty="0" smtClean="0"/>
              <a:t> 	        DAC38J82 LMF </a:t>
            </a:r>
            <a:r>
              <a:rPr lang="en-US" altLang="en-US" dirty="0" smtClean="0"/>
              <a:t>124</a:t>
            </a:r>
            <a:r>
              <a:rPr lang="en-US" altLang="en-US" dirty="0" smtClean="0"/>
              <a:t> </a:t>
            </a:r>
            <a:r>
              <a:rPr lang="en-US" altLang="en-US" dirty="0" smtClean="0"/>
              <a:t>16x </a:t>
            </a:r>
            <a:r>
              <a:rPr lang="en-US" altLang="en-US" dirty="0" err="1" smtClean="0"/>
              <a:t>int</a:t>
            </a:r>
            <a:r>
              <a:rPr lang="en-US" alt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start tab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D3665-987F-4507-8001-1A0D142FE2D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399"/>
            <a:ext cx="7620000" cy="511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Clocking tab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D3665-987F-4507-8001-1A0D142FE2D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7239000" cy="486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DACCLK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D3665-987F-4507-8001-1A0D142FE2D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735399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458200" cy="814388"/>
          </a:xfrm>
        </p:spPr>
        <p:txBody>
          <a:bodyPr/>
          <a:lstStyle/>
          <a:p>
            <a:r>
              <a:rPr lang="en-US" sz="2000" dirty="0" smtClean="0"/>
              <a:t>SYSREF = 2400MHz/160 = 15MHz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D3665-987F-4507-8001-1A0D142FE2D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4" y="838200"/>
            <a:ext cx="7383236" cy="495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29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458200" cy="814388"/>
          </a:xfrm>
        </p:spPr>
        <p:txBody>
          <a:bodyPr/>
          <a:lstStyle/>
          <a:p>
            <a:r>
              <a:rPr lang="en-US" sz="2000" dirty="0" smtClean="0"/>
              <a:t>Default DAC38J82EVM </a:t>
            </a:r>
            <a:r>
              <a:rPr lang="en-US" sz="2000" dirty="0" err="1" smtClean="0"/>
              <a:t>Serdes</a:t>
            </a:r>
            <a:r>
              <a:rPr lang="en-US" sz="2000" dirty="0" smtClean="0"/>
              <a:t> configuration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D3665-987F-4507-8001-1A0D142FE2D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7543800" cy="506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96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458200" cy="814388"/>
          </a:xfrm>
        </p:spPr>
        <p:txBody>
          <a:bodyPr/>
          <a:lstStyle/>
          <a:p>
            <a:r>
              <a:rPr lang="en-US" sz="2000" dirty="0" err="1" smtClean="0"/>
              <a:t>Serdes</a:t>
            </a:r>
            <a:r>
              <a:rPr lang="en-US" sz="2000" dirty="0" smtClean="0"/>
              <a:t> configuration with RX0 as input.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D3665-987F-4507-8001-1A0D142FE2D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35399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28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458200" cy="814388"/>
          </a:xfrm>
        </p:spPr>
        <p:txBody>
          <a:bodyPr/>
          <a:lstStyle/>
          <a:p>
            <a:r>
              <a:rPr lang="en-US" sz="2000" dirty="0" smtClean="0"/>
              <a:t>DAC Alarms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D3665-987F-4507-8001-1A0D142FE2D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771566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279972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15482</TotalTime>
  <Words>80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FinalPowerpoint</vt:lpstr>
      <vt:lpstr>        DAC38J82 Test         </vt:lpstr>
      <vt:lpstr>          DAC38J82 LMF 124 16x int </vt:lpstr>
      <vt:lpstr>Quick start tab</vt:lpstr>
      <vt:lpstr>Clocking tab.</vt:lpstr>
      <vt:lpstr>Input DACCLK </vt:lpstr>
      <vt:lpstr>SYSREF = 2400MHz/160 = 15MHz </vt:lpstr>
      <vt:lpstr>Default DAC38J82EVM Serdes configuration </vt:lpstr>
      <vt:lpstr>Serdes configuration with RX0 as input. </vt:lpstr>
      <vt:lpstr>DAC Alarms </vt:lpstr>
      <vt:lpstr>DAC input data rate = 150MHz</vt:lpstr>
      <vt:lpstr>DAC output = 50MHz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DOCSIS EVM   @ 819.2Msps  On trimmed devices</dc:title>
  <dc:creator>a0181823</dc:creator>
  <cp:lastModifiedBy>Seton, Jim</cp:lastModifiedBy>
  <cp:revision>301</cp:revision>
  <cp:lastPrinted>2017-09-21T19:28:42Z</cp:lastPrinted>
  <dcterms:created xsi:type="dcterms:W3CDTF">2013-09-24T21:30:14Z</dcterms:created>
  <dcterms:modified xsi:type="dcterms:W3CDTF">2018-02-06T18:17:20Z</dcterms:modified>
</cp:coreProperties>
</file>