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783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C28D36-C3DD-43B1-91FF-14862B494C84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2630" y="4422141"/>
            <a:ext cx="5617843" cy="418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783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BDA9BC0-F88B-45E3-93FF-51D6D949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7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A7588-2EDE-472C-8E69-8B3CB7CE59D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A50E-1F36-4F87-882F-791EC4089DFC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7315-BD14-43EC-8021-3E7EC4F7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AFDF-D553-42A2-8C66-3542A365D7DB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8FB8-147C-4E31-840B-B2DBB32A6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0348-69D7-4BB4-870E-F55EB43E911D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1AFB-4D26-475B-B598-038537F8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52A2-6C5D-45C1-A868-013E14C9C7C4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64BD-2D9A-4264-BC55-89BF0CD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0E7E-6737-4F6B-B64B-6BE385C93DCB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59B9-0949-44B4-8389-F80E1C083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7811-0594-42D2-98FC-5E60EFC181CA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5B56-6443-44BE-8786-408E465AB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BD62-1A92-4DB8-AAE6-223F80825F5D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E5C2-66C2-4452-967B-EDD960A2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8FB0-8CB3-4EF1-83C0-1A4D889CD9B1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8A7A-4A76-4FAC-9466-985AFAC00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630A-912D-4D06-B5F2-48BDAEA6BD7E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D40D-096A-4187-A252-7240AB71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F46B-D850-4023-B0F1-FBCC4A5BFEC7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CB8A-4AB0-4EEC-911E-82963C31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7BE6-BC39-48B8-A855-5F501F4C6A78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395B-6BE4-4F23-8CCB-C2D0BAFFF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A7290-5643-47AE-B97C-61D1DB4843E5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19D24-AA15-4E6F-AFAB-A3801737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DAC38J84 NCO SYSREF 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83DE4A6A-3BFF-43AA-A7EE-0161E5C4E2C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241300" y="0"/>
            <a:ext cx="8458200" cy="814388"/>
          </a:xfrm>
        </p:spPr>
        <p:txBody>
          <a:bodyPr/>
          <a:lstStyle/>
          <a:p>
            <a:pPr eaLnBrk="1" hangingPunct="1"/>
            <a:r>
              <a:rPr lang="en-US" smtClean="0"/>
              <a:t>Hardware Setup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>
          <a:xfrm>
            <a:off x="400050" y="781050"/>
            <a:ext cx="8467725" cy="4946650"/>
          </a:xfrm>
        </p:spPr>
        <p:txBody>
          <a:bodyPr/>
          <a:lstStyle/>
          <a:p>
            <a:pPr marL="879475" lvl="1" indent="-533400" eaLnBrk="1" hangingPunct="1">
              <a:buFont typeface="Arial" charset="0"/>
              <a:buNone/>
            </a:pPr>
            <a:endParaRPr lang="en-US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z="2000" dirty="0" smtClean="0"/>
              <a:t>DAC38J84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Connect output SMA J2 (channel A) to Spectrum Analyzer 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 Connect USB cable to J14 and host PC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 smtClean="0"/>
              <a:t>Connect the provided +5VDC power supply to J6 (located on bottom)</a:t>
            </a:r>
          </a:p>
          <a:p>
            <a:pPr marL="879475" lvl="1" indent="-53340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A863929D-94FD-4DE5-8251-6676F52B32F0}" type="slidenum">
              <a:rPr lang="en-US"/>
              <a:pPr algn="l"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Quick Start settings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001000" cy="537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6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Overview settings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077200" cy="54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9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Dig Block1 settings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229600" cy="552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1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LMK settings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056064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4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NCO output synchronized to SIF SYNC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812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NCO output synchronized to SYSREF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5812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65</Words>
  <Application>Microsoft Office PowerPoint</Application>
  <PresentationFormat>On-screen Show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DAC38J84 NCO SYSREF test</vt:lpstr>
      <vt:lpstr>Hardware Setup</vt:lpstr>
      <vt:lpstr>Quick Start settings</vt:lpstr>
      <vt:lpstr>Overview settings</vt:lpstr>
      <vt:lpstr>Dig Block1 settings</vt:lpstr>
      <vt:lpstr>LMK settings</vt:lpstr>
      <vt:lpstr>NCO output synchronized to SIF SYNC</vt:lpstr>
      <vt:lpstr>NCO output synchronized to SYSREF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Seton, Jim</cp:lastModifiedBy>
  <cp:revision>67</cp:revision>
  <dcterms:created xsi:type="dcterms:W3CDTF">2014-01-16T17:16:19Z</dcterms:created>
  <dcterms:modified xsi:type="dcterms:W3CDTF">2017-11-10T15:37:45Z</dcterms:modified>
</cp:coreProperties>
</file>