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72" r:id="rId3"/>
    <p:sldId id="291" r:id="rId4"/>
    <p:sldId id="284" r:id="rId5"/>
    <p:sldId id="277" r:id="rId6"/>
    <p:sldId id="282" r:id="rId7"/>
    <p:sldId id="288" r:id="rId8"/>
    <p:sldId id="290" r:id="rId9"/>
    <p:sldId id="292" r:id="rId10"/>
    <p:sldId id="293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B0F73E-6C2A-42CC-B802-6A80517B3D06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E13933-8743-467C-9008-C5ECC7360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0079C7-54FA-4A8F-94B4-34062F680A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20C70-3861-4334-A171-DF42B9CDAFAD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3A1E-A317-4B80-AE85-566A17313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D524B-4FA8-41E9-9211-F955E4E81EE9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ADBFF-6D86-42F0-9244-691E71B95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AA268-C5EF-4FED-A71D-A993BD3E4E30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E0DC-2FA5-4D69-B720-2911F544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B2A6A-4825-473C-9ADE-07A90E00D4A3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07964-E08F-433C-AC3C-7FEAA91F2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A915A-9537-4CAC-A48E-D0C95300C06F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25880-C54E-4CB4-B33E-313E2AF00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2388E-7188-43C4-8D53-8A67867CE820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DFE6B-6442-4F9A-9911-098EC92EF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2BE53-121A-467C-AF66-06D4AB5A0AC3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E483A-64AE-4D56-90BB-EDF1EEF24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DAD1A-E0F0-4B10-98B3-CE870412059B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9E7F-64BA-4195-B42D-37725C56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84CBA-D73B-4090-99CE-1A14CB28D2CE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E417B-CA60-4DB5-9F7A-27181535A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89258-235D-4DA6-A906-82C733E68C9F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30546-4EE1-47A0-8BB2-45FA35AF2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228BF-3D97-44D9-B2D8-E9F360704698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227C0-220B-46E3-9551-4A74D346E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B42C1F-B412-4F2D-8771-DCB43C9C3782}" type="datetimeFigureOut">
              <a:rPr lang="en-US"/>
              <a:pPr>
                <a:defRPr/>
              </a:pPr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DCA883E-C715-4E5B-8805-2C4B33DE5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229600" cy="1470025"/>
          </a:xfrm>
        </p:spPr>
        <p:txBody>
          <a:bodyPr/>
          <a:lstStyle/>
          <a:p>
            <a:pPr eaLnBrk="1" hangingPunct="1"/>
            <a:r>
              <a:rPr lang="en-US" smtClean="0"/>
              <a:t>DAC38J84 EVM Quick Start Guide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Jim Seton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Feb, 2014</a:t>
            </a:r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F176723A-7839-4202-B514-2FD8DCCFF694}" type="slidenum">
              <a:rPr lang="en-US"/>
              <a:pPr algn="l"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Must reload firmware after making any </a:t>
            </a:r>
            <a:r>
              <a:rPr lang="en-US" dirty="0" err="1" smtClean="0"/>
              <a:t>clk</a:t>
            </a:r>
            <a:r>
              <a:rPr lang="en-US" dirty="0" smtClean="0"/>
              <a:t> changes.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673939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marL="342900" indent="-342900" algn="l" eaLnBrk="1" hangingPunct="1"/>
            <a:r>
              <a:rPr lang="en-US" sz="1600" dirty="0" smtClean="0"/>
              <a:t>	3.  Set EVM Clocking Mode to “Onboard”</a:t>
            </a:r>
            <a:br>
              <a:rPr lang="en-US" sz="1600" dirty="0" smtClean="0"/>
            </a:br>
            <a:r>
              <a:rPr lang="en-US" sz="1600" dirty="0" smtClean="0"/>
              <a:t>4.  Set DAC Data Input Rate to </a:t>
            </a:r>
            <a:r>
              <a:rPr lang="en-US" sz="1600" dirty="0" smtClean="0"/>
              <a:t>“</a:t>
            </a:r>
            <a:r>
              <a:rPr lang="en-US" sz="1600" dirty="0" smtClean="0"/>
              <a:t>368</a:t>
            </a:r>
            <a:r>
              <a:rPr lang="en-US" sz="1600" dirty="0" smtClean="0"/>
              <a:t>.64”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5.  Set Number of </a:t>
            </a:r>
            <a:r>
              <a:rPr lang="en-US" sz="1600" dirty="0" err="1" smtClean="0"/>
              <a:t>SerDes</a:t>
            </a:r>
            <a:r>
              <a:rPr lang="en-US" sz="1600" dirty="0" smtClean="0"/>
              <a:t> Lanes to </a:t>
            </a:r>
            <a:r>
              <a:rPr lang="en-US" sz="1600" dirty="0" smtClean="0"/>
              <a:t>“4”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6.  Set Interpolation to </a:t>
            </a:r>
            <a:r>
              <a:rPr lang="en-US" sz="1600" dirty="0" smtClean="0"/>
              <a:t>“4” 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	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799"/>
            <a:ext cx="7848600" cy="527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marL="342900" indent="-342900" algn="l" eaLnBrk="1" hangingPunct="1"/>
            <a:r>
              <a:rPr lang="en-US" sz="1600" dirty="0" smtClean="0"/>
              <a:t>	3.  Set clk0 to div by 8</a:t>
            </a:r>
            <a:br>
              <a:rPr lang="en-US" sz="1600" dirty="0" smtClean="0"/>
            </a:br>
            <a:r>
              <a:rPr lang="en-US" sz="1600" dirty="0" smtClean="0"/>
              <a:t>4.  Set clk12 to div 16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315200" cy="4912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 idx="4294967295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marL="838200" indent="-838200" algn="l" eaLnBrk="1" hangingPunct="1"/>
            <a:r>
              <a:rPr lang="en-US" sz="2200" smtClean="0"/>
              <a:t>                              Loaded 10MHz tone DAC Test Pattern</a:t>
            </a:r>
            <a:br>
              <a:rPr lang="en-US" sz="2200" smtClean="0"/>
            </a:br>
            <a:r>
              <a:rPr lang="en-US" sz="2200" smtClean="0"/>
              <a:t> 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38735B9-9D84-4FB3-BCC6-610A3D1135A4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" y="1066800"/>
            <a:ext cx="834605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381000" y="3124200"/>
            <a:ext cx="8458200" cy="814388"/>
          </a:xfrm>
        </p:spPr>
        <p:txBody>
          <a:bodyPr/>
          <a:lstStyle/>
          <a:p>
            <a:pPr algn="l" eaLnBrk="1" hangingPunct="1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 smtClean="0"/>
              <a:t>KC705 </a:t>
            </a:r>
            <a:r>
              <a:rPr lang="en-US" sz="2400" dirty="0" smtClean="0"/>
              <a:t>status LED’s shall look as follows: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D7 </a:t>
            </a:r>
            <a:r>
              <a:rPr lang="en-US" sz="2400" dirty="0" smtClean="0"/>
              <a:t>– Blinking</a:t>
            </a:r>
            <a:br>
              <a:rPr lang="en-US" sz="2400" dirty="0" smtClean="0"/>
            </a:br>
            <a:r>
              <a:rPr lang="en-US" sz="2400" dirty="0" smtClean="0"/>
              <a:t>D6 </a:t>
            </a:r>
            <a:r>
              <a:rPr lang="en-US" sz="2400" dirty="0" smtClean="0"/>
              <a:t>– Blinking</a:t>
            </a:r>
            <a:br>
              <a:rPr lang="en-US" sz="2400" dirty="0" smtClean="0"/>
            </a:br>
            <a:r>
              <a:rPr lang="en-US" sz="2400" dirty="0" smtClean="0"/>
              <a:t>D5 </a:t>
            </a:r>
            <a:r>
              <a:rPr lang="en-US" sz="2400" dirty="0" smtClean="0"/>
              <a:t>– Blinking</a:t>
            </a:r>
            <a:br>
              <a:rPr lang="en-US" sz="2400" dirty="0" smtClean="0"/>
            </a:br>
            <a:r>
              <a:rPr lang="en-US" sz="2400" dirty="0" smtClean="0"/>
              <a:t>D4 </a:t>
            </a:r>
            <a:r>
              <a:rPr lang="en-US" sz="2400" dirty="0" smtClean="0"/>
              <a:t>– on</a:t>
            </a:r>
            <a:br>
              <a:rPr lang="en-US" sz="2400" dirty="0" smtClean="0"/>
            </a:br>
            <a:r>
              <a:rPr lang="en-US" sz="2400" dirty="0" smtClean="0"/>
              <a:t>D3 </a:t>
            </a:r>
            <a:r>
              <a:rPr lang="en-US" sz="2400" dirty="0" smtClean="0"/>
              <a:t>– off</a:t>
            </a:r>
            <a:br>
              <a:rPr lang="en-US" sz="2400" dirty="0" smtClean="0"/>
            </a:br>
            <a:r>
              <a:rPr lang="en-US" sz="2400" dirty="0" smtClean="0"/>
              <a:t>D2 </a:t>
            </a:r>
            <a:r>
              <a:rPr lang="en-US" sz="2400" dirty="0" smtClean="0"/>
              <a:t>– off</a:t>
            </a:r>
            <a:br>
              <a:rPr lang="en-US" sz="2400" dirty="0" smtClean="0"/>
            </a:br>
            <a:r>
              <a:rPr lang="en-US" sz="2400" dirty="0" smtClean="0"/>
              <a:t>D1 </a:t>
            </a:r>
            <a:r>
              <a:rPr lang="en-US" sz="2400" dirty="0" smtClean="0"/>
              <a:t>– off</a:t>
            </a:r>
            <a:br>
              <a:rPr lang="en-US" sz="2400" dirty="0" smtClean="0"/>
            </a:br>
            <a:r>
              <a:rPr lang="en-US" sz="2400" dirty="0" smtClean="0"/>
              <a:t>D0 </a:t>
            </a:r>
            <a:r>
              <a:rPr lang="en-US" sz="2400" dirty="0" smtClean="0"/>
              <a:t>– on</a:t>
            </a:r>
            <a:br>
              <a:rPr lang="en-US" sz="2400" dirty="0" smtClean="0"/>
            </a:br>
            <a:r>
              <a:rPr lang="en-US" sz="2400" dirty="0" smtClean="0"/>
              <a:t>  </a:t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2133600" cy="365125"/>
          </a:xfrm>
        </p:spPr>
        <p:txBody>
          <a:bodyPr/>
          <a:lstStyle/>
          <a:p>
            <a:pPr algn="l">
              <a:defRPr/>
            </a:pPr>
            <a:fld id="{53B2D8BA-7BC1-41C5-B3D3-3DD8BE8BA972}" type="slidenum">
              <a:rPr lang="en-US"/>
              <a:pPr algn="l">
                <a:defRPr/>
              </a:pPr>
              <a:t>5</a:t>
            </a:fld>
            <a:endParaRPr lang="en-US"/>
          </a:p>
        </p:txBody>
      </p:sp>
      <p:sp>
        <p:nvSpPr>
          <p:cNvPr id="29699" name="TextBox 6"/>
          <p:cNvSpPr txBox="1">
            <a:spLocks noChangeArrowheads="1"/>
          </p:cNvSpPr>
          <p:nvPr/>
        </p:nvSpPr>
        <p:spPr bwMode="auto">
          <a:xfrm>
            <a:off x="457200" y="4191000"/>
            <a:ext cx="693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>
              <a:latin typeface="Calibri" pitchFamily="34" charset="0"/>
            </a:endParaRPr>
          </a:p>
          <a:p>
            <a:endParaRPr lang="en-US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200" b="1" smtClean="0"/>
              <a:t>	Go back to the DAC38J8x GUI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1. Click on button 2 called “Reset DAC JESD Core”</a:t>
            </a:r>
            <a:br>
              <a:rPr lang="en-US" sz="2800" smtClean="0"/>
            </a:br>
            <a:r>
              <a:rPr lang="en-US" sz="2800" smtClean="0"/>
              <a:t>2. Click on button 3 called “Trigger LMK04828 SYSREF”</a:t>
            </a:r>
            <a:br>
              <a:rPr lang="en-US" sz="2800" smtClean="0"/>
            </a:br>
            <a:endParaRPr lang="en-US" sz="28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Alarm status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2305" y="1600200"/>
            <a:ext cx="673939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JESD Block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43000"/>
            <a:ext cx="8382000" cy="562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 x2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2305" y="1600200"/>
            <a:ext cx="673939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36</Words>
  <Application>Microsoft Office PowerPoint</Application>
  <PresentationFormat>On-screen Show (4:3)</PresentationFormat>
  <Paragraphs>16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DAC38J84 EVM Quick Start Guide</vt:lpstr>
      <vt:lpstr> 3.  Set EVM Clocking Mode to “Onboard” 4.  Set DAC Data Input Rate to “368.64” 5.  Set Number of SerDes Lanes to “4” 6.  Set Interpolation to “4”      </vt:lpstr>
      <vt:lpstr> 3.  Set clk0 to div by 8 4.  Set clk12 to div 16  </vt:lpstr>
      <vt:lpstr>                              Loaded 10MHz tone DAC Test Pattern  </vt:lpstr>
      <vt:lpstr>   The KC705 status LED’s shall look as follows:  D7 – Blinking D6 – Blinking D5 – Blinking D4 – on D3 – off D2 – off D1 – off D0 – on    </vt:lpstr>
      <vt:lpstr> Go back to the DAC38J8x GUI  1. Click on button 2 called “Reset DAC JESD Core” 2. Click on button 3 called “Trigger LMK04828 SYSREF” </vt:lpstr>
      <vt:lpstr>Alarm status</vt:lpstr>
      <vt:lpstr>JESD Block</vt:lpstr>
      <vt:lpstr>Int x2</vt:lpstr>
      <vt:lpstr>Must reload firmware after making any clk changes.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a0181823</dc:creator>
  <cp:lastModifiedBy>a0181823</cp:lastModifiedBy>
  <cp:revision>72</cp:revision>
  <dcterms:created xsi:type="dcterms:W3CDTF">2014-01-16T17:16:19Z</dcterms:created>
  <dcterms:modified xsi:type="dcterms:W3CDTF">2014-08-04T18:06:43Z</dcterms:modified>
</cp:coreProperties>
</file>