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5" r:id="rId3"/>
    <p:sldId id="328" r:id="rId4"/>
    <p:sldId id="327" r:id="rId5"/>
    <p:sldId id="329" r:id="rId6"/>
    <p:sldId id="33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B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82" autoAdjust="0"/>
    <p:restoredTop sz="94660"/>
  </p:normalViewPr>
  <p:slideViewPr>
    <p:cSldViewPr>
      <p:cViewPr varScale="1">
        <p:scale>
          <a:sx n="117" d="100"/>
          <a:sy n="117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4523-5B23-4060-B45E-E361C2ABA1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84536-66AC-4E8E-98B4-8636AD76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9F230-125F-4D57-81B6-C9A08BB6F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E865-A4E9-4576-8586-234A885E7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123F4-30B3-47AB-A318-4AEC360B3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6C507-46BC-4D42-A068-BEB73EBBD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478" y="0"/>
            <a:ext cx="8457045" cy="11892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3376" y="1186424"/>
            <a:ext cx="4163579" cy="4692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186424"/>
            <a:ext cx="4165023" cy="4692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55600" y="6038850"/>
            <a:ext cx="2133600" cy="20637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14675" y="6038850"/>
            <a:ext cx="2895600" cy="20637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AB3C6-16A4-462B-85A3-83DDC45C2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31775" y="142875"/>
            <a:ext cx="8569325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D22B6-FB32-43BC-88D4-7A804901B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8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91256-C0FB-4511-8160-A9890177C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1A868-D911-4CC7-B915-DD03BF194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04F2A-2C49-47C6-BCA4-AECEBF50D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EFCE8-0EF1-488F-AC23-83AF7B8CB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46962-5A40-4390-87CC-5F137D7B8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4BE1C-C9B6-421D-BF03-12F2D4674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16526-7FDE-4A45-81BE-B52233DA5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D3665-987F-4507-8001-1A0D142FE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latin typeface="+mn-lt"/>
              </a:defRPr>
            </a:lvl1pPr>
          </a:lstStyle>
          <a:p>
            <a:pPr>
              <a:defRPr/>
            </a:pPr>
            <a:fld id="{426E0D5A-7FE2-4A84-8262-6122419E3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16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33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43" r:id="rId5"/>
    <p:sldLayoutId id="2147483857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8" r:id="rId15"/>
    <p:sldLayoutId id="2147483852" r:id="rId1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ctrTitle"/>
          </p:nvPr>
        </p:nvSpPr>
        <p:spPr>
          <a:xfrm>
            <a:off x="304800" y="2133600"/>
            <a:ext cx="8153400" cy="2917825"/>
          </a:xfrm>
        </p:spPr>
        <p:txBody>
          <a:bodyPr/>
          <a:lstStyle/>
          <a:p>
            <a:r>
              <a:rPr lang="en-US" altLang="en-US" sz="3600" dirty="0" smtClean="0"/>
              <a:t>        </a:t>
            </a:r>
            <a:r>
              <a:rPr lang="en-US" altLang="en-US" sz="3600" dirty="0" smtClean="0"/>
              <a:t>DAC38J84 </a:t>
            </a:r>
            <a:r>
              <a:rPr lang="en-US" altLang="en-US" sz="3600" dirty="0" smtClean="0"/>
              <a:t>Test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>    </a:t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 GUI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333" y="1047750"/>
            <a:ext cx="7375808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DAC GUI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333" y="1047750"/>
            <a:ext cx="7375808" cy="494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7586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DAC output at 665MHz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838200"/>
            <a:ext cx="7683843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DAC output at 670MHz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838200"/>
            <a:ext cx="8097731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695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DAC output at 675MHz</a:t>
            </a:r>
            <a:endParaRPr 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BD3665-987F-4507-8001-1A0D142FE2D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762000"/>
            <a:ext cx="8206136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7240950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14286</TotalTime>
  <Words>24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FinalPowerpoint</vt:lpstr>
      <vt:lpstr>        DAC38J84 Test         </vt:lpstr>
      <vt:lpstr>DAC GUI</vt:lpstr>
      <vt:lpstr>DAC GUI</vt:lpstr>
      <vt:lpstr>DAC output at 665MHz</vt:lpstr>
      <vt:lpstr>DAC output at 670MHz</vt:lpstr>
      <vt:lpstr>DAC output at 675MHz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DOCSIS EVM   @ 819.2Msps  On trimmed devices</dc:title>
  <dc:creator>a0181823</dc:creator>
  <cp:lastModifiedBy>TI User</cp:lastModifiedBy>
  <cp:revision>288</cp:revision>
  <dcterms:created xsi:type="dcterms:W3CDTF">2013-09-24T21:30:14Z</dcterms:created>
  <dcterms:modified xsi:type="dcterms:W3CDTF">2019-07-24T18:33:19Z</dcterms:modified>
</cp:coreProperties>
</file>