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0895E-35C0-4894-B381-AD3BCE17A989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FE3D1-8542-4EFF-92C0-3B9F4B442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41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0895E-35C0-4894-B381-AD3BCE17A989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FE3D1-8542-4EFF-92C0-3B9F4B442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582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0895E-35C0-4894-B381-AD3BCE17A989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FE3D1-8542-4EFF-92C0-3B9F4B442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978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0895E-35C0-4894-B381-AD3BCE17A989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FE3D1-8542-4EFF-92C0-3B9F4B442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948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0895E-35C0-4894-B381-AD3BCE17A989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FE3D1-8542-4EFF-92C0-3B9F4B442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885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0895E-35C0-4894-B381-AD3BCE17A989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FE3D1-8542-4EFF-92C0-3B9F4B442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535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0895E-35C0-4894-B381-AD3BCE17A989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FE3D1-8542-4EFF-92C0-3B9F4B442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6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0895E-35C0-4894-B381-AD3BCE17A989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FE3D1-8542-4EFF-92C0-3B9F4B442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901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0895E-35C0-4894-B381-AD3BCE17A989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FE3D1-8542-4EFF-92C0-3B9F4B442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14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0895E-35C0-4894-B381-AD3BCE17A989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FE3D1-8542-4EFF-92C0-3B9F4B442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616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0895E-35C0-4894-B381-AD3BCE17A989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FE3D1-8542-4EFF-92C0-3B9F4B442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7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0895E-35C0-4894-B381-AD3BCE17A989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FE3D1-8542-4EFF-92C0-3B9F4B442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946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Quick start tab</a:t>
            </a:r>
            <a:br>
              <a:rPr lang="en-US" dirty="0" smtClean="0"/>
            </a:br>
            <a:r>
              <a:rPr lang="en-US" sz="2700" dirty="0" smtClean="0">
                <a:solidFill>
                  <a:srgbClr val="FF0000"/>
                </a:solidFill>
              </a:rPr>
              <a:t>Make sure JP10 shunt is installed</a:t>
            </a:r>
            <a:endParaRPr lang="en-US" sz="2700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349" y="1600200"/>
            <a:ext cx="707730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2492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Both </a:t>
            </a:r>
            <a:r>
              <a:rPr lang="en-US" dirty="0" err="1" smtClean="0"/>
              <a:t>Serdes</a:t>
            </a:r>
            <a:r>
              <a:rPr lang="en-US" dirty="0" smtClean="0"/>
              <a:t> PLL’s locked 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349" y="1600200"/>
            <a:ext cx="707730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2956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HSDC Pro setting 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829" y="1600200"/>
            <a:ext cx="7204341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7934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</Words>
  <Application>Microsoft Office PowerPoint</Application>
  <PresentationFormat>On-screen Show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Quick start tab Make sure JP10 shunt is installed</vt:lpstr>
      <vt:lpstr>Both Serdes PLL’s locked </vt:lpstr>
      <vt:lpstr>HSDC Pro setting </vt:lpstr>
    </vt:vector>
  </TitlesOfParts>
  <Company>Texas Instruments,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Quick start tab Make sure JP10 shunt is installed</dc:title>
  <dc:creator>a0181823</dc:creator>
  <cp:lastModifiedBy>a0181823</cp:lastModifiedBy>
  <cp:revision>1</cp:revision>
  <dcterms:created xsi:type="dcterms:W3CDTF">2021-01-26T22:34:22Z</dcterms:created>
  <dcterms:modified xsi:type="dcterms:W3CDTF">2021-01-26T22:38:01Z</dcterms:modified>
</cp:coreProperties>
</file>