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4" r:id="rId3"/>
    <p:sldId id="326" r:id="rId4"/>
    <p:sldId id="340" r:id="rId5"/>
    <p:sldId id="338" r:id="rId6"/>
    <p:sldId id="339" r:id="rId7"/>
    <p:sldId id="341" r:id="rId8"/>
    <p:sldId id="334" r:id="rId9"/>
    <p:sldId id="342" r:id="rId10"/>
    <p:sldId id="332" r:id="rId11"/>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BE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2" autoAdjust="0"/>
    <p:restoredTop sz="94660"/>
  </p:normalViewPr>
  <p:slideViewPr>
    <p:cSldViewPr>
      <p:cViewPr varScale="1">
        <p:scale>
          <a:sx n="74" d="100"/>
          <a:sy n="74" d="100"/>
        </p:scale>
        <p:origin x="-135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4" name="Rectangle 24"/>
          <p:cNvSpPr>
            <a:spLocks noGrp="1" noChangeArrowheads="1"/>
          </p:cNvSpPr>
          <p:nvPr>
            <p:ph type="sldNum" sz="quarter" idx="10"/>
          </p:nvPr>
        </p:nvSpPr>
        <p:spPr>
          <a:xfrm>
            <a:off x="6642100" y="6038850"/>
            <a:ext cx="2133600" cy="206375"/>
          </a:xfrm>
        </p:spPr>
        <p:txBody>
          <a:bodyPr/>
          <a:lstStyle>
            <a:lvl1pPr>
              <a:defRPr/>
            </a:lvl1pPr>
          </a:lstStyle>
          <a:p>
            <a:pPr>
              <a:defRPr/>
            </a:pPr>
            <a:fld id="{64DA4523-5B23-4060-B45E-E361C2ABA14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C084536-66AC-4E8E-98B4-8636AD763FB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2509F230-125F-4D57-81B6-C9A08BB6FD6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2"/>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2874E865-A4E9-4576-8586-234A885E733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E3123F4-30B3-47AB-A318-4AEC360B337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3" y="142875"/>
            <a:ext cx="2141537" cy="5735638"/>
          </a:xfrm>
        </p:spPr>
        <p:txBody>
          <a:bodyPr vert="eaVert"/>
          <a:lstStyle>
            <a:lvl1pPr>
              <a:defRPr>
                <a:solidFill>
                  <a:schemeClr val="tx2"/>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231775" y="142875"/>
            <a:ext cx="6275388" cy="5735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BD6C507-46BC-4D42-A068-BEB73EBBD004}"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3478" y="0"/>
            <a:ext cx="8457045" cy="11892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33376" y="1186424"/>
            <a:ext cx="4163579" cy="4692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186424"/>
            <a:ext cx="4165023" cy="4692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xfrm>
            <a:off x="355600" y="6038850"/>
            <a:ext cx="2133600" cy="206375"/>
          </a:xfrm>
          <a:prstGeom prst="rect">
            <a:avLst/>
          </a:prstGeom>
        </p:spPr>
        <p:txBody>
          <a:bodyPr/>
          <a:lstStyle>
            <a:lvl1pPr algn="l" fontAlgn="auto">
              <a:spcBef>
                <a:spcPts val="0"/>
              </a:spcBef>
              <a:spcAft>
                <a:spcPts val="0"/>
              </a:spcAft>
              <a:defRPr>
                <a:latin typeface="+mn-lt"/>
              </a:defRPr>
            </a:lvl1pPr>
          </a:lstStyle>
          <a:p>
            <a:pPr>
              <a:defRPr/>
            </a:pPr>
            <a:endParaRPr lang="en-US"/>
          </a:p>
        </p:txBody>
      </p:sp>
      <p:sp>
        <p:nvSpPr>
          <p:cNvPr id="6" name="Rectangle 6"/>
          <p:cNvSpPr>
            <a:spLocks noGrp="1" noChangeArrowheads="1"/>
          </p:cNvSpPr>
          <p:nvPr>
            <p:ph type="ftr" sz="quarter" idx="11"/>
          </p:nvPr>
        </p:nvSpPr>
        <p:spPr>
          <a:xfrm>
            <a:off x="3114675" y="6038850"/>
            <a:ext cx="2895600" cy="206375"/>
          </a:xfrm>
          <a:prstGeom prst="rect">
            <a:avLst/>
          </a:prstGeom>
        </p:spPr>
        <p:txBody>
          <a:bodyPr/>
          <a:lstStyle>
            <a:lvl1pPr algn="l" fontAlgn="auto">
              <a:spcBef>
                <a:spcPts val="0"/>
              </a:spcBef>
              <a:spcAft>
                <a:spcPts val="0"/>
              </a:spcAft>
              <a:defRPr>
                <a:latin typeface="+mn-lt"/>
              </a:defRPr>
            </a:lvl1pPr>
          </a:lstStyle>
          <a:p>
            <a:pPr>
              <a:defRPr/>
            </a:pPr>
            <a:endParaRPr lang="en-US"/>
          </a:p>
        </p:txBody>
      </p:sp>
      <p:sp>
        <p:nvSpPr>
          <p:cNvPr id="7" name="Rectangle 7"/>
          <p:cNvSpPr>
            <a:spLocks noGrp="1" noChangeArrowheads="1"/>
          </p:cNvSpPr>
          <p:nvPr>
            <p:ph type="sldNum" sz="quarter" idx="12"/>
          </p:nvPr>
        </p:nvSpPr>
        <p:spPr/>
        <p:txBody>
          <a:bodyPr/>
          <a:lstStyle>
            <a:lvl1pPr>
              <a:defRPr/>
            </a:lvl1pPr>
          </a:lstStyle>
          <a:p>
            <a:pPr>
              <a:defRPr/>
            </a:pPr>
            <a:fld id="{561AB3C6-16A4-462B-85A3-83DDC45C2061}" type="slidenum">
              <a:rPr lang="en-US"/>
              <a:pPr>
                <a:defRPr/>
              </a:pPr>
              <a:t>‹#›</a:t>
            </a:fld>
            <a:endParaRPr lang="en-US"/>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31775" y="142875"/>
            <a:ext cx="8569325"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5DDD22B6-FB32-43BC-88D4-7A804901B3E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4" name="Picture 6" descr="selected_powerpoint_bg_2.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grpSp>
        <p:nvGrpSpPr>
          <p:cNvPr id="6" name="Group 18"/>
          <p:cNvGrpSpPr>
            <a:grpSpLocks/>
          </p:cNvGrpSpPr>
          <p:nvPr userDrawn="1"/>
        </p:nvGrpSpPr>
        <p:grpSpPr bwMode="auto">
          <a:xfrm>
            <a:off x="-7938" y="6323013"/>
            <a:ext cx="8815388" cy="466725"/>
            <a:chOff x="-7620" y="6323077"/>
            <a:chExt cx="8814816" cy="466344"/>
          </a:xfrm>
        </p:grpSpPr>
        <p:cxnSp>
          <p:nvCxnSpPr>
            <p:cNvPr id="7" name="Straight Connector 6"/>
            <p:cNvCxnSpPr/>
            <p:nvPr userDrawn="1"/>
          </p:nvCxnSpPr>
          <p:spPr>
            <a:xfrm>
              <a:off x="-7620" y="6789421"/>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8" name="Straight Connector 7"/>
            <p:cNvCxnSpPr/>
            <p:nvPr userDrawn="1"/>
          </p:nvCxnSpPr>
          <p:spPr>
            <a:xfrm>
              <a:off x="-7620" y="6324663"/>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userDrawn="1"/>
          </p:nvCxnSpPr>
          <p:spPr>
            <a:xfrm rot="16200000">
              <a:off x="8570849" y="6556249"/>
              <a:ext cx="466344" cy="0"/>
            </a:xfrm>
            <a:prstGeom prst="line">
              <a:avLst/>
            </a:prstGeom>
          </p:spPr>
          <p:style>
            <a:lnRef idx="1">
              <a:schemeClr val="accent2"/>
            </a:lnRef>
            <a:fillRef idx="0">
              <a:schemeClr val="accent2"/>
            </a:fillRef>
            <a:effectRef idx="0">
              <a:schemeClr val="accent2"/>
            </a:effectRef>
            <a:fontRef idx="minor">
              <a:schemeClr val="tx1"/>
            </a:fontRef>
          </p:style>
        </p:cxnSp>
      </p:gr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11" name="Text Box 31"/>
          <p:cNvSpPr txBox="1">
            <a:spLocks noChangeArrowheads="1"/>
          </p:cNvSpPr>
          <p:nvPr userDrawn="1"/>
        </p:nvSpPr>
        <p:spPr bwMode="auto">
          <a:xfrm>
            <a:off x="314325" y="6038850"/>
            <a:ext cx="25336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altLang="en-US" sz="800" smtClean="0"/>
              <a:t>TI Confidential – NDA Restrictions</a:t>
            </a:r>
          </a:p>
        </p:txBody>
      </p:sp>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pPr>
              <a:defRPr/>
            </a:pPr>
            <a:fld id="{56391256-C0FB-4511-8160-A9890177CB3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6" descr="selected_powerpoint_bg_1.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grpSp>
        <p:nvGrpSpPr>
          <p:cNvPr id="6" name="Group 13"/>
          <p:cNvGrpSpPr>
            <a:grpSpLocks/>
          </p:cNvGrpSpPr>
          <p:nvPr userDrawn="1"/>
        </p:nvGrpSpPr>
        <p:grpSpPr bwMode="auto">
          <a:xfrm>
            <a:off x="-7938" y="6323013"/>
            <a:ext cx="8815388" cy="466725"/>
            <a:chOff x="-7620" y="6323077"/>
            <a:chExt cx="8814816" cy="466344"/>
          </a:xfrm>
        </p:grpSpPr>
        <p:cxnSp>
          <p:nvCxnSpPr>
            <p:cNvPr id="7" name="Straight Connector 6"/>
            <p:cNvCxnSpPr/>
            <p:nvPr userDrawn="1"/>
          </p:nvCxnSpPr>
          <p:spPr>
            <a:xfrm>
              <a:off x="-7620" y="6789421"/>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8" name="Straight Connector 7"/>
            <p:cNvCxnSpPr/>
            <p:nvPr userDrawn="1"/>
          </p:nvCxnSpPr>
          <p:spPr>
            <a:xfrm>
              <a:off x="-7620" y="6324663"/>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userDrawn="1"/>
          </p:nvCxnSpPr>
          <p:spPr>
            <a:xfrm rot="16200000">
              <a:off x="8570849" y="6556249"/>
              <a:ext cx="466344" cy="0"/>
            </a:xfrm>
            <a:prstGeom prst="line">
              <a:avLst/>
            </a:prstGeom>
          </p:spPr>
          <p:style>
            <a:lnRef idx="1">
              <a:schemeClr val="accent2"/>
            </a:lnRef>
            <a:fillRef idx="0">
              <a:schemeClr val="accent2"/>
            </a:fillRef>
            <a:effectRef idx="0">
              <a:schemeClr val="accent2"/>
            </a:effectRef>
            <a:fontRef idx="minor">
              <a:schemeClr val="tx1"/>
            </a:fontRef>
          </p:style>
        </p:cxnSp>
      </p:gr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11" name="Text Box 31"/>
          <p:cNvSpPr txBox="1">
            <a:spLocks noChangeArrowheads="1"/>
          </p:cNvSpPr>
          <p:nvPr userDrawn="1"/>
        </p:nvSpPr>
        <p:spPr bwMode="auto">
          <a:xfrm>
            <a:off x="314325" y="6038850"/>
            <a:ext cx="25336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altLang="en-US" sz="800" smtClean="0"/>
              <a:t>TI Confidential – NDA Restrictions</a:t>
            </a:r>
          </a:p>
        </p:txBody>
      </p:sp>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pPr>
              <a:defRPr/>
            </a:pPr>
            <a:fld id="{3B81A868-D911-4CC7-B915-DD03BF1946B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4" name="Picture 6" descr="selected_powerpoint_bg_1_grey.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userDrawn="1"/>
        </p:nvSpPr>
        <p:spPr>
          <a:xfrm>
            <a:off x="0" y="6324600"/>
            <a:ext cx="878205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grpSp>
        <p:nvGrpSpPr>
          <p:cNvPr id="6" name="Group 13"/>
          <p:cNvGrpSpPr>
            <a:grpSpLocks/>
          </p:cNvGrpSpPr>
          <p:nvPr userDrawn="1"/>
        </p:nvGrpSpPr>
        <p:grpSpPr bwMode="auto">
          <a:xfrm>
            <a:off x="-7938" y="6323013"/>
            <a:ext cx="8815388" cy="466725"/>
            <a:chOff x="-7620" y="6323077"/>
            <a:chExt cx="8814816" cy="466344"/>
          </a:xfrm>
        </p:grpSpPr>
        <p:cxnSp>
          <p:nvCxnSpPr>
            <p:cNvPr id="7" name="Straight Connector 6"/>
            <p:cNvCxnSpPr/>
            <p:nvPr userDrawn="1"/>
          </p:nvCxnSpPr>
          <p:spPr>
            <a:xfrm>
              <a:off x="-7620" y="6789421"/>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8" name="Straight Connector 7"/>
            <p:cNvCxnSpPr/>
            <p:nvPr userDrawn="1"/>
          </p:nvCxnSpPr>
          <p:spPr>
            <a:xfrm>
              <a:off x="-7620" y="6324663"/>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userDrawn="1"/>
          </p:nvCxnSpPr>
          <p:spPr>
            <a:xfrm rot="16200000">
              <a:off x="8570849" y="6556249"/>
              <a:ext cx="466344" cy="0"/>
            </a:xfrm>
            <a:prstGeom prst="line">
              <a:avLst/>
            </a:prstGeom>
          </p:spPr>
          <p:style>
            <a:lnRef idx="1">
              <a:schemeClr val="accent2"/>
            </a:lnRef>
            <a:fillRef idx="0">
              <a:schemeClr val="accent2"/>
            </a:fillRef>
            <a:effectRef idx="0">
              <a:schemeClr val="accent2"/>
            </a:effectRef>
            <a:fontRef idx="minor">
              <a:schemeClr val="tx1"/>
            </a:fontRef>
          </p:style>
        </p:cxnSp>
      </p:grpSp>
      <p:pic>
        <p:nvPicPr>
          <p:cNvPr id="10" name="Picture 27" descr="ti_logo_powerpoint_1_line.png"/>
          <p:cNvPicPr>
            <a:picLocks noChangeAspect="1"/>
          </p:cNvPicPr>
          <p:nvPr userDrawn="1"/>
        </p:nvPicPr>
        <p:blipFill>
          <a:blip r:embed="rId3" cstate="print"/>
          <a:srcRect/>
          <a:stretch>
            <a:fillRect/>
          </a:stretch>
        </p:blipFill>
        <p:spPr bwMode="auto">
          <a:xfrm>
            <a:off x="6675438" y="6440488"/>
            <a:ext cx="1874837" cy="231775"/>
          </a:xfrm>
          <a:prstGeom prst="rect">
            <a:avLst/>
          </a:prstGeom>
          <a:noFill/>
          <a:ln w="9525">
            <a:noFill/>
            <a:miter lim="800000"/>
            <a:headEnd/>
            <a:tailEnd/>
          </a:ln>
        </p:spPr>
      </p:pic>
      <p:sp>
        <p:nvSpPr>
          <p:cNvPr id="11" name="Text Box 31"/>
          <p:cNvSpPr txBox="1">
            <a:spLocks noChangeArrowheads="1"/>
          </p:cNvSpPr>
          <p:nvPr userDrawn="1"/>
        </p:nvSpPr>
        <p:spPr bwMode="auto">
          <a:xfrm>
            <a:off x="314325" y="6038850"/>
            <a:ext cx="25336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altLang="en-US" sz="800" smtClean="0"/>
              <a:t>TI Confidential – NDA Restrictions</a:t>
            </a:r>
          </a:p>
        </p:txBody>
      </p:sp>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pPr>
              <a:defRPr/>
            </a:pPr>
            <a:fld id="{B5A04F2A-2C49-47C6-BCA4-AECEBF50D1F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33375" y="1048468"/>
            <a:ext cx="8467725" cy="4945932"/>
          </a:xfrm>
        </p:spPr>
        <p:txBody>
          <a:bodyPr/>
          <a:lstStyle>
            <a:lvl1pPr>
              <a:spcBef>
                <a:spcPts val="800"/>
              </a:spcBef>
              <a:defRPr/>
            </a:lvl1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C1EFCE8-0EF1-488F-AC23-83AF7B8CBD9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xfrm>
            <a:off x="6638925" y="6049963"/>
            <a:ext cx="2133600" cy="206375"/>
          </a:xfrm>
        </p:spPr>
        <p:txBody>
          <a:bodyPr/>
          <a:lstStyle>
            <a:lvl1pPr>
              <a:defRPr/>
            </a:lvl1pPr>
          </a:lstStyle>
          <a:p>
            <a:pPr>
              <a:defRPr/>
            </a:pPr>
            <a:fld id="{58746962-5A40-4390-87CC-5F137D7B8CA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33375" y="1185863"/>
            <a:ext cx="4157663"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185863"/>
            <a:ext cx="4157662"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6DE4BE1C-C9B6-421D-BF03-12F2D467445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8916526-7FDE-4A45-81BE-B52233DA55E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FBBD3665-987F-4507-8001-1A0D142FE2D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9" name="Rectangle 18"/>
          <p:cNvSpPr/>
          <p:nvPr userDrawn="1"/>
        </p:nvSpPr>
        <p:spPr>
          <a:xfrm>
            <a:off x="41275" y="6324600"/>
            <a:ext cx="87407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1028" name="Picture 8" descr="ti_logo_powerpoint_1_line.png"/>
          <p:cNvPicPr>
            <a:picLocks noChangeAspect="1"/>
          </p:cNvPicPr>
          <p:nvPr userDrawn="1"/>
        </p:nvPicPr>
        <p:blipFill>
          <a:blip r:embed="rId18" cstate="print"/>
          <a:srcRect/>
          <a:stretch>
            <a:fillRect/>
          </a:stretch>
        </p:blipFill>
        <p:spPr bwMode="auto">
          <a:xfrm>
            <a:off x="6675438" y="6440488"/>
            <a:ext cx="1874837" cy="231775"/>
          </a:xfrm>
          <a:prstGeom prst="rect">
            <a:avLst/>
          </a:prstGeom>
          <a:noFill/>
          <a:ln w="9525">
            <a:noFill/>
            <a:miter lim="800000"/>
            <a:headEnd/>
            <a:tailEnd/>
          </a:ln>
        </p:spPr>
      </p:pic>
      <p:sp>
        <p:nvSpPr>
          <p:cNvPr id="1029" name="Rectangle 2"/>
          <p:cNvSpPr>
            <a:spLocks noGrp="1" noChangeArrowheads="1"/>
          </p:cNvSpPr>
          <p:nvPr>
            <p:ph type="title"/>
          </p:nvPr>
        </p:nvSpPr>
        <p:spPr bwMode="auto">
          <a:xfrm>
            <a:off x="231775" y="142875"/>
            <a:ext cx="8458200" cy="814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0" name="Rectangle 3"/>
          <p:cNvSpPr>
            <a:spLocks noGrp="1" noChangeArrowheads="1"/>
          </p:cNvSpPr>
          <p:nvPr>
            <p:ph type="body" idx="1"/>
          </p:nvPr>
        </p:nvSpPr>
        <p:spPr bwMode="auto">
          <a:xfrm>
            <a:off x="333375" y="1058863"/>
            <a:ext cx="8467725" cy="493553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6"/>
          <p:cNvSpPr>
            <a:spLocks noGrp="1" noChangeArrowheads="1"/>
          </p:cNvSpPr>
          <p:nvPr>
            <p:ph type="sldNum" sz="quarter" idx="4"/>
          </p:nvPr>
        </p:nvSpPr>
        <p:spPr bwMode="auto">
          <a:xfrm>
            <a:off x="6642100" y="6049963"/>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800">
                <a:latin typeface="+mn-lt"/>
              </a:defRPr>
            </a:lvl1pPr>
          </a:lstStyle>
          <a:p>
            <a:pPr>
              <a:defRPr/>
            </a:pPr>
            <a:fld id="{426E0D5A-7FE2-4A84-8262-6122419E3DB5}" type="slidenum">
              <a:rPr lang="en-US"/>
              <a:pPr>
                <a:defRPr/>
              </a:pPr>
              <a:t>‹#›</a:t>
            </a:fld>
            <a:endParaRPr lang="en-US"/>
          </a:p>
        </p:txBody>
      </p:sp>
      <p:grpSp>
        <p:nvGrpSpPr>
          <p:cNvPr id="1032" name="Group 16"/>
          <p:cNvGrpSpPr>
            <a:grpSpLocks/>
          </p:cNvGrpSpPr>
          <p:nvPr userDrawn="1"/>
        </p:nvGrpSpPr>
        <p:grpSpPr bwMode="auto">
          <a:xfrm>
            <a:off x="-7938" y="6323013"/>
            <a:ext cx="8815388" cy="466725"/>
            <a:chOff x="-7620" y="6323077"/>
            <a:chExt cx="8814816" cy="466344"/>
          </a:xfrm>
        </p:grpSpPr>
        <p:cxnSp>
          <p:nvCxnSpPr>
            <p:cNvPr id="13" name="Straight Connector 12"/>
            <p:cNvCxnSpPr/>
            <p:nvPr userDrawn="1"/>
          </p:nvCxnSpPr>
          <p:spPr>
            <a:xfrm>
              <a:off x="-7620" y="6789421"/>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4" name="Straight Connector 13"/>
            <p:cNvCxnSpPr/>
            <p:nvPr userDrawn="1"/>
          </p:nvCxnSpPr>
          <p:spPr>
            <a:xfrm>
              <a:off x="-7620" y="6324663"/>
              <a:ext cx="881481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userDrawn="1"/>
          </p:nvCxnSpPr>
          <p:spPr>
            <a:xfrm rot="16200000">
              <a:off x="8570849" y="6556249"/>
              <a:ext cx="466344" cy="0"/>
            </a:xfrm>
            <a:prstGeom prst="line">
              <a:avLst/>
            </a:prstGeom>
          </p:spPr>
          <p:style>
            <a:lnRef idx="1">
              <a:schemeClr val="accent2"/>
            </a:lnRef>
            <a:fillRef idx="0">
              <a:schemeClr val="accent2"/>
            </a:fillRef>
            <a:effectRef idx="0">
              <a:schemeClr val="accent2"/>
            </a:effectRef>
            <a:fontRef idx="minor">
              <a:schemeClr val="tx1"/>
            </a:fontRef>
          </p:style>
        </p:cxnSp>
      </p:grpSp>
      <p:sp>
        <p:nvSpPr>
          <p:cNvPr id="1033" name="Text Box 31"/>
          <p:cNvSpPr txBox="1">
            <a:spLocks noChangeArrowheads="1"/>
          </p:cNvSpPr>
          <p:nvPr userDrawn="1"/>
        </p:nvSpPr>
        <p:spPr bwMode="auto">
          <a:xfrm>
            <a:off x="314325" y="6038850"/>
            <a:ext cx="25336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altLang="en-US" sz="800" smtClean="0"/>
              <a:t>TI Confidential – NDA Restrictions</a:t>
            </a: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43" r:id="rId5"/>
    <p:sldLayoutId id="2147483857"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8" r:id="rId15"/>
    <p:sldLayoutId id="2147483852" r:id="rId16"/>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3200" b="1">
          <a:solidFill>
            <a:schemeClr val="tx2"/>
          </a:solidFill>
          <a:latin typeface="+mj-lt"/>
          <a:ea typeface="+mj-ea"/>
          <a:cs typeface="+mj-cs"/>
        </a:defRPr>
      </a:lvl1pPr>
      <a:lvl2pPr algn="l" rtl="0" eaLnBrk="0" fontAlgn="base" hangingPunct="0">
        <a:lnSpc>
          <a:spcPct val="85000"/>
        </a:lnSpc>
        <a:spcBef>
          <a:spcPct val="0"/>
        </a:spcBef>
        <a:spcAft>
          <a:spcPct val="0"/>
        </a:spcAft>
        <a:defRPr sz="3200" b="1">
          <a:solidFill>
            <a:schemeClr val="tx2"/>
          </a:solidFill>
          <a:latin typeface="Arial" charset="0"/>
        </a:defRPr>
      </a:lvl2pPr>
      <a:lvl3pPr algn="l" rtl="0" eaLnBrk="0" fontAlgn="base" hangingPunct="0">
        <a:lnSpc>
          <a:spcPct val="85000"/>
        </a:lnSpc>
        <a:spcBef>
          <a:spcPct val="0"/>
        </a:spcBef>
        <a:spcAft>
          <a:spcPct val="0"/>
        </a:spcAft>
        <a:defRPr sz="3200" b="1">
          <a:solidFill>
            <a:schemeClr val="tx2"/>
          </a:solidFill>
          <a:latin typeface="Arial" charset="0"/>
        </a:defRPr>
      </a:lvl3pPr>
      <a:lvl4pPr algn="l" rtl="0" eaLnBrk="0" fontAlgn="base" hangingPunct="0">
        <a:lnSpc>
          <a:spcPct val="85000"/>
        </a:lnSpc>
        <a:spcBef>
          <a:spcPct val="0"/>
        </a:spcBef>
        <a:spcAft>
          <a:spcPct val="0"/>
        </a:spcAft>
        <a:defRPr sz="3200" b="1">
          <a:solidFill>
            <a:schemeClr val="tx2"/>
          </a:solidFill>
          <a:latin typeface="Arial" charset="0"/>
        </a:defRPr>
      </a:lvl4pPr>
      <a:lvl5pPr algn="l" rtl="0" eaLnBrk="0" fontAlgn="base" hangingPunct="0">
        <a:lnSpc>
          <a:spcPct val="85000"/>
        </a:lnSpc>
        <a:spcBef>
          <a:spcPct val="0"/>
        </a:spcBef>
        <a:spcAft>
          <a:spcPct val="0"/>
        </a:spcAft>
        <a:defRPr sz="3200" b="1">
          <a:solidFill>
            <a:schemeClr val="tx2"/>
          </a:solidFill>
          <a:latin typeface="Arial" charset="0"/>
        </a:defRPr>
      </a:lvl5pPr>
      <a:lvl6pPr marL="457200" algn="l" rtl="0" fontAlgn="base">
        <a:lnSpc>
          <a:spcPct val="85000"/>
        </a:lnSpc>
        <a:spcBef>
          <a:spcPct val="0"/>
        </a:spcBef>
        <a:spcAft>
          <a:spcPct val="0"/>
        </a:spcAft>
        <a:defRPr sz="3200" b="1">
          <a:solidFill>
            <a:srgbClr val="FF0000"/>
          </a:solidFill>
          <a:latin typeface="Arial" charset="0"/>
        </a:defRPr>
      </a:lvl6pPr>
      <a:lvl7pPr marL="914400" algn="l" rtl="0" fontAlgn="base">
        <a:lnSpc>
          <a:spcPct val="85000"/>
        </a:lnSpc>
        <a:spcBef>
          <a:spcPct val="0"/>
        </a:spcBef>
        <a:spcAft>
          <a:spcPct val="0"/>
        </a:spcAft>
        <a:defRPr sz="3200" b="1">
          <a:solidFill>
            <a:srgbClr val="FF0000"/>
          </a:solidFill>
          <a:latin typeface="Arial" charset="0"/>
        </a:defRPr>
      </a:lvl7pPr>
      <a:lvl8pPr marL="1371600" algn="l" rtl="0" fontAlgn="base">
        <a:lnSpc>
          <a:spcPct val="85000"/>
        </a:lnSpc>
        <a:spcBef>
          <a:spcPct val="0"/>
        </a:spcBef>
        <a:spcAft>
          <a:spcPct val="0"/>
        </a:spcAft>
        <a:defRPr sz="3200" b="1">
          <a:solidFill>
            <a:srgbClr val="FF0000"/>
          </a:solidFill>
          <a:latin typeface="Arial" charset="0"/>
        </a:defRPr>
      </a:lvl8pPr>
      <a:lvl9pPr marL="1828800" algn="l" rtl="0" fontAlgn="base">
        <a:lnSpc>
          <a:spcPct val="85000"/>
        </a:lnSpc>
        <a:spcBef>
          <a:spcPct val="0"/>
        </a:spcBef>
        <a:spcAft>
          <a:spcPct val="0"/>
        </a:spcAft>
        <a:defRPr sz="3200" b="1">
          <a:solidFill>
            <a:srgbClr val="FF0000"/>
          </a:solidFill>
          <a:latin typeface="Arial" charset="0"/>
        </a:defRPr>
      </a:lvl9pPr>
    </p:titleStyle>
    <p:bodyStyle>
      <a:lvl1pPr marL="227013" indent="-227013" algn="l" rtl="0" eaLnBrk="0" fontAlgn="base" hangingPunct="0">
        <a:spcBef>
          <a:spcPts val="800"/>
        </a:spcBef>
        <a:spcAft>
          <a:spcPct val="0"/>
        </a:spcAft>
        <a:buChar char="•"/>
        <a:defRPr sz="2000">
          <a:solidFill>
            <a:schemeClr val="tx1"/>
          </a:solidFill>
          <a:latin typeface="+mn-lt"/>
          <a:ea typeface="+mn-ea"/>
          <a:cs typeface="+mn-cs"/>
        </a:defRPr>
      </a:lvl1pPr>
      <a:lvl2pPr marL="574675" indent="-233363" algn="l" rtl="0" eaLnBrk="0" fontAlgn="base" hangingPunct="0">
        <a:spcBef>
          <a:spcPct val="20000"/>
        </a:spcBef>
        <a:spcAft>
          <a:spcPct val="0"/>
        </a:spcAft>
        <a:buChar char="–"/>
        <a:defRPr>
          <a:solidFill>
            <a:schemeClr val="tx1"/>
          </a:solidFill>
          <a:latin typeface="+mn-lt"/>
        </a:defRPr>
      </a:lvl2pPr>
      <a:lvl3pPr marL="854075" indent="-165100" algn="l" rtl="0" eaLnBrk="0" fontAlgn="base" hangingPunct="0">
        <a:spcBef>
          <a:spcPct val="15000"/>
        </a:spcBef>
        <a:spcAft>
          <a:spcPct val="0"/>
        </a:spcAft>
        <a:buChar char="•"/>
        <a:defRPr>
          <a:solidFill>
            <a:schemeClr val="tx1"/>
          </a:solidFill>
          <a:latin typeface="+mn-lt"/>
        </a:defRPr>
      </a:lvl3pPr>
      <a:lvl4pPr marL="1201738" indent="-233363" algn="l" rtl="0" eaLnBrk="0" fontAlgn="base" hangingPunct="0">
        <a:spcBef>
          <a:spcPct val="5000"/>
        </a:spcBef>
        <a:spcAft>
          <a:spcPct val="0"/>
        </a:spcAft>
        <a:buChar char="–"/>
        <a:defRPr>
          <a:solidFill>
            <a:schemeClr val="tx1"/>
          </a:solidFill>
          <a:latin typeface="+mn-lt"/>
        </a:defRPr>
      </a:lvl4pPr>
      <a:lvl5pPr marL="1489075" indent="-173038" algn="l" rtl="0" eaLnBrk="0" fontAlgn="base" hangingPunct="0">
        <a:spcBef>
          <a:spcPct val="0"/>
        </a:spcBef>
        <a:spcAft>
          <a:spcPct val="0"/>
        </a:spcAft>
        <a:buChar char="»"/>
        <a:defRPr>
          <a:solidFill>
            <a:schemeClr val="tx1"/>
          </a:solidFill>
          <a:latin typeface="+mn-lt"/>
        </a:defRPr>
      </a:lvl5pPr>
      <a:lvl6pPr marL="1946275" indent="-173038" algn="l" rtl="0" fontAlgn="base">
        <a:spcBef>
          <a:spcPct val="0"/>
        </a:spcBef>
        <a:spcAft>
          <a:spcPct val="0"/>
        </a:spcAft>
        <a:buChar char="»"/>
        <a:defRPr sz="1600">
          <a:solidFill>
            <a:schemeClr val="tx1"/>
          </a:solidFill>
          <a:latin typeface="+mn-lt"/>
        </a:defRPr>
      </a:lvl6pPr>
      <a:lvl7pPr marL="2403475" indent="-173038" algn="l" rtl="0" fontAlgn="base">
        <a:spcBef>
          <a:spcPct val="0"/>
        </a:spcBef>
        <a:spcAft>
          <a:spcPct val="0"/>
        </a:spcAft>
        <a:buChar char="»"/>
        <a:defRPr sz="1600">
          <a:solidFill>
            <a:schemeClr val="tx1"/>
          </a:solidFill>
          <a:latin typeface="+mn-lt"/>
        </a:defRPr>
      </a:lvl7pPr>
      <a:lvl8pPr marL="2860675" indent="-173038" algn="l" rtl="0" fontAlgn="base">
        <a:spcBef>
          <a:spcPct val="0"/>
        </a:spcBef>
        <a:spcAft>
          <a:spcPct val="0"/>
        </a:spcAft>
        <a:buChar char="»"/>
        <a:defRPr sz="1600">
          <a:solidFill>
            <a:schemeClr val="tx1"/>
          </a:solidFill>
          <a:latin typeface="+mn-lt"/>
        </a:defRPr>
      </a:lvl8pPr>
      <a:lvl9pPr marL="3317875" indent="-173038" algn="l" rtl="0" fontAlgn="base">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ctrTitle"/>
          </p:nvPr>
        </p:nvSpPr>
        <p:spPr>
          <a:xfrm>
            <a:off x="304800" y="2133600"/>
            <a:ext cx="8153400" cy="2917825"/>
          </a:xfrm>
        </p:spPr>
        <p:txBody>
          <a:bodyPr/>
          <a:lstStyle/>
          <a:p>
            <a:r>
              <a:rPr lang="en-US" altLang="en-US" sz="3600" dirty="0" smtClean="0"/>
              <a:t>        DAC38RF82 Test</a:t>
            </a:r>
            <a:br>
              <a:rPr lang="en-US" altLang="en-US" sz="3600" dirty="0" smtClean="0"/>
            </a:br>
            <a:r>
              <a:rPr lang="en-US" altLang="en-US" sz="3600" dirty="0" smtClean="0"/>
              <a:t/>
            </a:r>
            <a:br>
              <a:rPr lang="en-US" altLang="en-US" sz="3600" dirty="0" smtClean="0"/>
            </a:br>
            <a:r>
              <a:rPr lang="en-US" altLang="en-US" sz="3600" dirty="0" smtClean="0"/>
              <a:t/>
            </a:r>
            <a:br>
              <a:rPr lang="en-US" altLang="en-US" sz="3600" dirty="0" smtClean="0"/>
            </a:br>
            <a:r>
              <a:rPr lang="en-US" altLang="en-US" sz="3600" dirty="0" smtClean="0"/>
              <a:t/>
            </a:r>
            <a:br>
              <a:rPr lang="en-US" altLang="en-US" sz="3600" dirty="0" smtClean="0"/>
            </a:br>
            <a:r>
              <a:rPr lang="en-US" altLang="en-US" sz="3600" dirty="0" smtClean="0"/>
              <a:t>    </a:t>
            </a:r>
            <a:br>
              <a:rPr lang="en-US" altLang="en-US" sz="3600" dirty="0" smtClean="0"/>
            </a:br>
            <a:endParaRPr lang="en-US" altLang="en-US"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DAC output tone</a:t>
            </a:r>
            <a:endParaRPr lang="en-US"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10</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875" y="842963"/>
            <a:ext cx="7334250" cy="5172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1598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4475" y="914400"/>
            <a:ext cx="5152373" cy="7417415"/>
          </a:xfrm>
          <a:prstGeom prst="rect">
            <a:avLst/>
          </a:prstGeom>
          <a:noFill/>
        </p:spPr>
        <p:txBody>
          <a:bodyPr wrap="none">
            <a:spAutoFit/>
          </a:bodyPr>
          <a:lstStyle/>
          <a:p>
            <a:pPr>
              <a:defRPr/>
            </a:pPr>
            <a:r>
              <a:rPr lang="en-US" sz="1400" b="1" dirty="0"/>
              <a:t>Test Setup:</a:t>
            </a:r>
          </a:p>
          <a:p>
            <a:pPr>
              <a:defRPr/>
            </a:pPr>
            <a:endParaRPr lang="en-US" sz="1400" b="1" dirty="0"/>
          </a:p>
          <a:p>
            <a:pPr>
              <a:defRPr/>
            </a:pPr>
            <a:r>
              <a:rPr lang="en-US" sz="1400" dirty="0"/>
              <a:t>3</a:t>
            </a:r>
            <a:r>
              <a:rPr lang="en-US" sz="1400" dirty="0" smtClean="0"/>
              <a:t>00MHz complex tone sent from TSW14J56EVM</a:t>
            </a:r>
          </a:p>
          <a:p>
            <a:pPr>
              <a:defRPr/>
            </a:pPr>
            <a:endParaRPr lang="en-US" sz="1400" dirty="0"/>
          </a:p>
          <a:p>
            <a:pPr>
              <a:defRPr/>
            </a:pPr>
            <a:r>
              <a:rPr lang="en-US" sz="1400" dirty="0" smtClean="0"/>
              <a:t>Ext 10MHz reference clock to J4.</a:t>
            </a:r>
          </a:p>
          <a:p>
            <a:pPr>
              <a:defRPr/>
            </a:pPr>
            <a:endParaRPr lang="en-US" sz="1400" dirty="0"/>
          </a:p>
          <a:p>
            <a:pPr>
              <a:defRPr/>
            </a:pPr>
            <a:r>
              <a:rPr lang="en-US" sz="1400" dirty="0" smtClean="0"/>
              <a:t>Shunt on </a:t>
            </a:r>
            <a:r>
              <a:rPr lang="en-US" sz="1400" dirty="0" smtClean="0"/>
              <a:t>JP10, JP8 and JP9 </a:t>
            </a:r>
            <a:r>
              <a:rPr lang="en-US" sz="1400" dirty="0" smtClean="0"/>
              <a:t>removed</a:t>
            </a:r>
            <a:r>
              <a:rPr lang="en-US" sz="1400" dirty="0" smtClean="0"/>
              <a:t>. Shunt on JP3 installed </a:t>
            </a:r>
            <a:endParaRPr lang="en-US" sz="1400" dirty="0"/>
          </a:p>
          <a:p>
            <a:pPr>
              <a:defRPr/>
            </a:pPr>
            <a:endParaRPr lang="en-US" sz="1400" dirty="0"/>
          </a:p>
          <a:p>
            <a:pPr>
              <a:defRPr/>
            </a:pPr>
            <a:r>
              <a:rPr lang="en-US" sz="1400" b="1" dirty="0"/>
              <a:t>Test conditions:</a:t>
            </a:r>
          </a:p>
          <a:p>
            <a:pPr>
              <a:defRPr/>
            </a:pPr>
            <a:endParaRPr lang="en-US" sz="1400" b="1" dirty="0"/>
          </a:p>
          <a:p>
            <a:pPr>
              <a:defRPr/>
            </a:pPr>
            <a:r>
              <a:rPr lang="en-US" sz="1400" dirty="0" err="1" smtClean="0"/>
              <a:t>Fdac</a:t>
            </a:r>
            <a:r>
              <a:rPr lang="en-US" sz="1400" dirty="0" smtClean="0"/>
              <a:t> </a:t>
            </a:r>
            <a:r>
              <a:rPr lang="en-US" sz="1400" dirty="0"/>
              <a:t>= </a:t>
            </a:r>
            <a:r>
              <a:rPr lang="en-US" sz="1400" dirty="0" smtClean="0"/>
              <a:t>6144Msps PLL mode</a:t>
            </a:r>
          </a:p>
          <a:p>
            <a:pPr>
              <a:defRPr/>
            </a:pPr>
            <a:endParaRPr lang="en-US" sz="1400" dirty="0"/>
          </a:p>
          <a:p>
            <a:pPr>
              <a:defRPr/>
            </a:pPr>
            <a:r>
              <a:rPr lang="en-US" sz="1400" dirty="0" smtClean="0"/>
              <a:t>LMK PLL VCO1 set to 3072MHz</a:t>
            </a:r>
          </a:p>
          <a:p>
            <a:pPr>
              <a:defRPr/>
            </a:pPr>
            <a:endParaRPr lang="en-US" sz="1400" dirty="0"/>
          </a:p>
          <a:p>
            <a:pPr>
              <a:defRPr/>
            </a:pPr>
            <a:r>
              <a:rPr lang="en-US" sz="1400" dirty="0"/>
              <a:t>8</a:t>
            </a:r>
            <a:r>
              <a:rPr lang="en-US" sz="1400" dirty="0" smtClean="0"/>
              <a:t>x Interpolation</a:t>
            </a:r>
          </a:p>
          <a:p>
            <a:pPr>
              <a:defRPr/>
            </a:pPr>
            <a:endParaRPr lang="en-US" sz="1400" dirty="0" smtClean="0"/>
          </a:p>
          <a:p>
            <a:pPr>
              <a:defRPr/>
            </a:pPr>
            <a:r>
              <a:rPr lang="en-US" sz="1400" dirty="0" smtClean="0"/>
              <a:t>LMFS = 841</a:t>
            </a:r>
          </a:p>
          <a:p>
            <a:pPr>
              <a:defRPr/>
            </a:pPr>
            <a:endParaRPr lang="en-US" sz="1400" dirty="0"/>
          </a:p>
          <a:p>
            <a:pPr>
              <a:defRPr/>
            </a:pPr>
            <a:r>
              <a:rPr lang="en-US" sz="1400" dirty="0" smtClean="0"/>
              <a:t>DAC PLL settings M = 25, N = 2</a:t>
            </a:r>
          </a:p>
          <a:p>
            <a:pPr>
              <a:defRPr/>
            </a:pPr>
            <a:endParaRPr lang="en-US" sz="1400" dirty="0"/>
          </a:p>
          <a:p>
            <a:pPr>
              <a:defRPr/>
            </a:pPr>
            <a:r>
              <a:rPr lang="en-US" sz="1400" dirty="0" smtClean="0"/>
              <a:t>Dual DAC, 1 IQ</a:t>
            </a:r>
          </a:p>
          <a:p>
            <a:pPr>
              <a:defRPr/>
            </a:pPr>
            <a:endParaRPr lang="en-US" sz="1400" dirty="0" smtClean="0"/>
          </a:p>
          <a:p>
            <a:pPr>
              <a:defRPr/>
            </a:pPr>
            <a:endParaRPr lang="en-US" sz="1400" dirty="0"/>
          </a:p>
          <a:p>
            <a:pPr>
              <a:defRPr/>
            </a:pPr>
            <a:endParaRPr lang="en-US" sz="2800" b="1" dirty="0" smtClean="0">
              <a:solidFill>
                <a:srgbClr val="FF0000"/>
              </a:solidFill>
            </a:endParaRPr>
          </a:p>
          <a:p>
            <a:pPr>
              <a:defRPr/>
            </a:pPr>
            <a:endParaRPr lang="en-US" sz="2800" b="1" dirty="0" smtClean="0">
              <a:solidFill>
                <a:srgbClr val="FF0000"/>
              </a:solidFill>
            </a:endParaRPr>
          </a:p>
          <a:p>
            <a:pPr>
              <a:defRPr/>
            </a:pPr>
            <a:endParaRPr lang="en-US" sz="1400" dirty="0"/>
          </a:p>
          <a:p>
            <a:pPr>
              <a:defRPr/>
            </a:pPr>
            <a:endParaRPr lang="en-US" sz="1400" dirty="0"/>
          </a:p>
          <a:p>
            <a:pPr>
              <a:defRPr/>
            </a:pPr>
            <a:endParaRPr lang="en-US" sz="1400" dirty="0"/>
          </a:p>
          <a:p>
            <a:pPr>
              <a:defRPr/>
            </a:pPr>
            <a:endParaRPr lang="en-US" sz="1400" dirty="0"/>
          </a:p>
          <a:p>
            <a:pPr marL="285750" indent="-285750">
              <a:buFont typeface="Arial" panose="020B0604020202020204" pitchFamily="34" charset="0"/>
              <a:buChar char="•"/>
              <a:defRPr/>
            </a:pPr>
            <a:endParaRPr lang="en-US" sz="1400" dirty="0"/>
          </a:p>
          <a:p>
            <a:pPr marL="285750" indent="-285750">
              <a:buFont typeface="Arial" panose="020B0604020202020204" pitchFamily="34" charset="0"/>
              <a:buChar char="•"/>
              <a:defRPr/>
            </a:pPr>
            <a:endParaRPr lang="en-US" sz="1400" b="1" dirty="0"/>
          </a:p>
          <a:p>
            <a:pPr>
              <a:defRPr/>
            </a:pPr>
            <a:endParaRPr lang="en-US" sz="1400" b="1" dirty="0"/>
          </a:p>
        </p:txBody>
      </p:sp>
      <p:sp>
        <p:nvSpPr>
          <p:cNvPr id="9219" name="Title 2"/>
          <p:cNvSpPr>
            <a:spLocks noGrp="1"/>
          </p:cNvSpPr>
          <p:nvPr>
            <p:ph type="title"/>
          </p:nvPr>
        </p:nvSpPr>
        <p:spPr>
          <a:xfrm>
            <a:off x="231775" y="0"/>
            <a:ext cx="8458200" cy="814388"/>
          </a:xfrm>
        </p:spPr>
        <p:txBody>
          <a:bodyPr/>
          <a:lstStyle/>
          <a:p>
            <a:r>
              <a:rPr lang="en-US" altLang="en-US" dirty="0" smtClean="0"/>
              <a:t> 	        DAC38RF82 Test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458200" cy="814388"/>
          </a:xfrm>
        </p:spPr>
        <p:txBody>
          <a:bodyPr/>
          <a:lstStyle/>
          <a:p>
            <a:r>
              <a:rPr lang="en-US" dirty="0" smtClean="0"/>
              <a:t>Power up both boards then open the DAC </a:t>
            </a:r>
            <a:r>
              <a:rPr lang="en-US" dirty="0" smtClean="0"/>
              <a:t>GUI</a:t>
            </a:r>
            <a:endParaRPr lang="en-US"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3</a:t>
            </a:fld>
            <a:endParaRPr lang="en-US"/>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972" y="1066800"/>
            <a:ext cx="7772400" cy="4980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0007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Click on Low Level V tab then click on the folder Icon and load the </a:t>
            </a:r>
            <a:r>
              <a:rPr lang="en-US" sz="2400" dirty="0" err="1" smtClean="0"/>
              <a:t>config</a:t>
            </a:r>
            <a:r>
              <a:rPr lang="en-US" sz="2400" dirty="0" smtClean="0"/>
              <a:t> file called “6144MSPS_8X_10M_ref_LMF_841.cfg”</a:t>
            </a:r>
            <a:endParaRPr lang="en-US" sz="24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4</a:t>
            </a:fld>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436" y="1143000"/>
            <a:ext cx="7709795"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4726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143000"/>
            <a:ext cx="8458200" cy="814388"/>
          </a:xfrm>
        </p:spPr>
        <p:txBody>
          <a:bodyPr/>
          <a:lstStyle/>
          <a:p>
            <a:r>
              <a:rPr lang="en-US" sz="2800" dirty="0" smtClean="0"/>
              <a:t/>
            </a:r>
            <a:br>
              <a:rPr lang="en-US" sz="2800" dirty="0" smtClean="0"/>
            </a:br>
            <a:r>
              <a:rPr lang="en-US" sz="2800" dirty="0"/>
              <a:t/>
            </a:r>
            <a:br>
              <a:rPr lang="en-US" sz="2800" dirty="0"/>
            </a:br>
            <a:r>
              <a:rPr lang="en-US" sz="2800" dirty="0" smtClean="0"/>
              <a:t>LED D4 should now be on indicating LMK VCO1 is locked to the 122.88MHz VCXO and set to 3072MHz.</a:t>
            </a:r>
            <a:br>
              <a:rPr lang="en-US" sz="2800" dirty="0" smtClean="0"/>
            </a:br>
            <a:r>
              <a:rPr lang="en-US" sz="2800" dirty="0"/>
              <a:t/>
            </a:r>
            <a:br>
              <a:rPr lang="en-US" sz="2800" dirty="0"/>
            </a:br>
            <a:r>
              <a:rPr lang="en-US" sz="2800" dirty="0" smtClean="0"/>
              <a:t>If there is no 10MHz provided to J4, LED D3 will be off. This is only required if the 122.88MHz VCXO needs to be synchronized to an external 10MHz source.</a:t>
            </a:r>
            <a:endParaRPr lang="en-US" sz="28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5</a:t>
            </a:fld>
            <a:endParaRPr lang="en-US"/>
          </a:p>
        </p:txBody>
      </p:sp>
    </p:spTree>
    <p:extLst>
      <p:ext uri="{BB962C8B-B14F-4D97-AF65-F5344CB8AC3E}">
        <p14:creationId xmlns:p14="http://schemas.microsoft.com/office/powerpoint/2010/main" val="3518733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458200" cy="814388"/>
          </a:xfrm>
        </p:spPr>
        <p:txBody>
          <a:bodyPr/>
          <a:lstStyle/>
          <a:p>
            <a:r>
              <a:rPr lang="en-US" sz="2800" dirty="0" smtClean="0"/>
              <a:t>Go  to the Quick Start tab and click on “PLL AUTO TUNE” to lock the DAC PLL</a:t>
            </a:r>
            <a:endParaRPr lang="en-US" sz="28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6</a:t>
            </a:fld>
            <a:endParaRPr lang="en-US"/>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7467600" cy="47852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5029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458200" cy="814388"/>
          </a:xfrm>
        </p:spPr>
        <p:txBody>
          <a:bodyPr/>
          <a:lstStyle/>
          <a:p>
            <a:r>
              <a:rPr lang="en-US" sz="1600" dirty="0" smtClean="0"/>
              <a:t>Go  to the </a:t>
            </a:r>
            <a:r>
              <a:rPr lang="en-US" sz="1600" dirty="0" smtClean="0"/>
              <a:t>Clocking tab as shown below. Click on “Check Loop Filter Voltage”. The PLL LF Voltage should read between 3-5. This indicates the DAC PLL is locked.</a:t>
            </a:r>
            <a:endParaRPr lang="en-US" sz="16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7</a:t>
            </a:fld>
            <a:endParaRPr lang="en-US"/>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143000"/>
            <a:ext cx="8077200" cy="5175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4001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Open HSDC </a:t>
            </a:r>
            <a:r>
              <a:rPr lang="en-US" sz="2400" dirty="0" smtClean="0"/>
              <a:t>Pro </a:t>
            </a:r>
            <a:r>
              <a:rPr lang="en-US" sz="2400" dirty="0" smtClean="0"/>
              <a:t>and setup as shown below. After you create the tone</a:t>
            </a:r>
            <a:r>
              <a:rPr lang="en-US" sz="2400" dirty="0"/>
              <a:t>, </a:t>
            </a:r>
            <a:r>
              <a:rPr lang="en-US" sz="2400" dirty="0" smtClean="0"/>
              <a:t>click </a:t>
            </a:r>
            <a:r>
              <a:rPr lang="en-US" sz="2400" dirty="0"/>
              <a:t>on “Send</a:t>
            </a:r>
            <a:r>
              <a:rPr lang="en-US" sz="2400" dirty="0" smtClean="0"/>
              <a:t>”.</a:t>
            </a:r>
            <a:endParaRPr lang="en-US" sz="24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8</a:t>
            </a:fld>
            <a:endParaRPr lang="en-US"/>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68432"/>
            <a:ext cx="8077200" cy="50884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1281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458200" cy="814388"/>
          </a:xfrm>
        </p:spPr>
        <p:txBody>
          <a:bodyPr/>
          <a:lstStyle/>
          <a:p>
            <a:r>
              <a:rPr lang="en-US" sz="1800" dirty="0" smtClean="0"/>
              <a:t>Go back to the </a:t>
            </a:r>
            <a:r>
              <a:rPr lang="en-US" sz="1800" dirty="0" smtClean="0"/>
              <a:t>DAC GUI Quick Start tab and click on “Reset JESD Core &amp; SYSREF TRIGGER. There should now be a 200MHz output tone from the DAC.</a:t>
            </a:r>
            <a:endParaRPr lang="en-US" sz="1800" dirty="0"/>
          </a:p>
        </p:txBody>
      </p:sp>
      <p:sp>
        <p:nvSpPr>
          <p:cNvPr id="3" name="Slide Number Placeholder 2"/>
          <p:cNvSpPr>
            <a:spLocks noGrp="1"/>
          </p:cNvSpPr>
          <p:nvPr>
            <p:ph type="sldNum" sz="quarter" idx="10"/>
          </p:nvPr>
        </p:nvSpPr>
        <p:spPr/>
        <p:txBody>
          <a:bodyPr/>
          <a:lstStyle/>
          <a:p>
            <a:pPr>
              <a:defRPr/>
            </a:pPr>
            <a:fld id="{FBBD3665-987F-4507-8001-1A0D142FE2DD}" type="slidenum">
              <a:rPr lang="en-US" smtClean="0"/>
              <a:pPr>
                <a:defRPr/>
              </a:pPr>
              <a:t>9</a:t>
            </a:fld>
            <a:endParaRPr lang="en-US"/>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972" y="1066800"/>
            <a:ext cx="7772400" cy="4980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4718427"/>
      </p:ext>
    </p:extLst>
  </p:cSld>
  <p:clrMapOvr>
    <a:masterClrMapping/>
  </p:clrMapOvr>
  <p:timing>
    <p:tnLst>
      <p:par>
        <p:cTn id="1" dur="indefinite" restart="never" nodeType="tmRoot"/>
      </p:par>
    </p:tnLst>
  </p:timing>
</p:sld>
</file>

<file path=ppt/theme/theme1.xml><?xml version="1.0" encoding="utf-8"?>
<a:theme xmlns:a="http://schemas.openxmlformats.org/drawingml/2006/main" name="FinalPowerpoint">
  <a:themeElements>
    <a:clrScheme name="Custom 1">
      <a:dk1>
        <a:srgbClr val="000000"/>
      </a:dk1>
      <a:lt1>
        <a:srgbClr val="FFFFFF"/>
      </a:lt1>
      <a:dk2>
        <a:srgbClr val="DE0000"/>
      </a:dk2>
      <a:lt2>
        <a:srgbClr val="808080"/>
      </a:lt2>
      <a:accent1>
        <a:srgbClr val="DE0000"/>
      </a:accent1>
      <a:accent2>
        <a:srgbClr val="AEAEAE"/>
      </a:accent2>
      <a:accent3>
        <a:srgbClr val="117788"/>
      </a:accent3>
      <a:accent4>
        <a:srgbClr val="404040"/>
      </a:accent4>
      <a:accent5>
        <a:srgbClr val="7F7F7F"/>
      </a:accent5>
      <a:accent6>
        <a:srgbClr val="32B4CE"/>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14786</TotalTime>
  <Words>213</Words>
  <Application>Microsoft Office PowerPoint</Application>
  <PresentationFormat>On-screen Show (4:3)</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FinalPowerpoint</vt:lpstr>
      <vt:lpstr>        DAC38RF82 Test         </vt:lpstr>
      <vt:lpstr>          DAC38RF82 Test </vt:lpstr>
      <vt:lpstr>Power up both boards then open the DAC GUI</vt:lpstr>
      <vt:lpstr>Click on Low Level V tab then click on the folder Icon and load the config file called “6144MSPS_8X_10M_ref_LMF_841.cfg”</vt:lpstr>
      <vt:lpstr>  LED D4 should now be on indicating LMK VCO1 is locked to the 122.88MHz VCXO and set to 3072MHz.  If there is no 10MHz provided to J4, LED D3 will be off. This is only required if the 122.88MHz VCXO needs to be synchronized to an external 10MHz source.</vt:lpstr>
      <vt:lpstr>Go  to the Quick Start tab and click on “PLL AUTO TUNE” to lock the DAC PLL</vt:lpstr>
      <vt:lpstr>Go  to the Clocking tab as shown below. Click on “Check Loop Filter Voltage”. The PLL LF Voltage should read between 3-5. This indicates the DAC PLL is locked.</vt:lpstr>
      <vt:lpstr>Open HSDC Pro and setup as shown below. After you create the tone, click on “Send”.</vt:lpstr>
      <vt:lpstr>Go back to the DAC GUI Quick Start tab and click on “Reset JESD Core &amp; SYSREF TRIGGER. There should now be a 200MHz output tone from the DAC.</vt:lpstr>
      <vt:lpstr>DAC output tone</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DOCSIS EVM   @ 819.2Msps  On trimmed devices</dc:title>
  <dc:creator>a0181823</dc:creator>
  <cp:lastModifiedBy>a0181823</cp:lastModifiedBy>
  <cp:revision>306</cp:revision>
  <cp:lastPrinted>2017-10-12T12:32:26Z</cp:lastPrinted>
  <dcterms:created xsi:type="dcterms:W3CDTF">2013-09-24T21:30:14Z</dcterms:created>
  <dcterms:modified xsi:type="dcterms:W3CDTF">2018-03-07T19:22:26Z</dcterms:modified>
</cp:coreProperties>
</file>