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4" r:id="rId3"/>
    <p:sldId id="326" r:id="rId4"/>
    <p:sldId id="327" r:id="rId5"/>
    <p:sldId id="328" r:id="rId6"/>
    <p:sldId id="333" r:id="rId7"/>
    <p:sldId id="331" r:id="rId8"/>
    <p:sldId id="334" r:id="rId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2" autoAdjust="0"/>
    <p:restoredTop sz="94660"/>
  </p:normalViewPr>
  <p:slideViewPr>
    <p:cSldViewPr>
      <p:cViewPr varScale="1">
        <p:scale>
          <a:sx n="117" d="100"/>
          <a:sy n="117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DAC38RF82 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4600683" cy="763285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 err="1" smtClean="0"/>
              <a:t>Fdac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625Msps </a:t>
            </a:r>
            <a:r>
              <a:rPr lang="en-US" sz="1400" dirty="0" err="1" smtClean="0"/>
              <a:t>ext</a:t>
            </a:r>
            <a:r>
              <a:rPr lang="en-US" sz="1400" dirty="0" smtClean="0"/>
              <a:t> clock 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K = 20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SYSREF = </a:t>
            </a:r>
            <a:r>
              <a:rPr lang="en-US" sz="1400" dirty="0" smtClean="0"/>
              <a:t>15.625MHz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8</a:t>
            </a:r>
            <a:r>
              <a:rPr lang="en-US" sz="1400" dirty="0" smtClean="0"/>
              <a:t>x </a:t>
            </a:r>
            <a:r>
              <a:rPr lang="en-US" sz="1400" dirty="0" smtClean="0"/>
              <a:t>Interpolation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Single DAC 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LMF = </a:t>
            </a:r>
            <a:r>
              <a:rPr lang="en-US" sz="1400" dirty="0" smtClean="0"/>
              <a:t>421 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1 I/Q channel</a:t>
            </a:r>
            <a:endParaRPr lang="en-US" sz="1400" dirty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err="1" smtClean="0"/>
              <a:t>Serdes</a:t>
            </a:r>
            <a:r>
              <a:rPr lang="en-US" sz="1400" dirty="0" smtClean="0"/>
              <a:t> rate = </a:t>
            </a:r>
            <a:r>
              <a:rPr lang="en-US" sz="1400" dirty="0" smtClean="0"/>
              <a:t>781.25Mbps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FPGA reference clock </a:t>
            </a:r>
            <a:r>
              <a:rPr lang="en-US" sz="1400" dirty="0" smtClean="0"/>
              <a:t>156.25MHz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FPGA data rate = 78.125Msps, Input test tone = 30MHz</a:t>
            </a:r>
            <a:endParaRPr lang="en-US" sz="1400" dirty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        DAC38RF82 Test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BD3665-987F-4507-8001-1A0D142FE2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70" y="1047750"/>
            <a:ext cx="7735135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00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BD3665-987F-4507-8001-1A0D142FE2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70" y="1047750"/>
            <a:ext cx="7735135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24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670"/>
            <a:ext cx="8458200" cy="814388"/>
          </a:xfrm>
        </p:spPr>
        <p:txBody>
          <a:bodyPr/>
          <a:lstStyle/>
          <a:p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BD3665-987F-4507-8001-1A0D142FE2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70" y="1047750"/>
            <a:ext cx="7735135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44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670"/>
            <a:ext cx="8458200" cy="814388"/>
          </a:xfrm>
        </p:spPr>
        <p:txBody>
          <a:bodyPr/>
          <a:lstStyle/>
          <a:p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BD3665-987F-4507-8001-1A0D142FE2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70" y="1047750"/>
            <a:ext cx="7735135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077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670"/>
            <a:ext cx="8458200" cy="814388"/>
          </a:xfrm>
        </p:spPr>
        <p:txBody>
          <a:bodyPr/>
          <a:lstStyle/>
          <a:p>
            <a:r>
              <a:rPr lang="en-US" sz="1600" dirty="0" smtClean="0"/>
              <a:t>LMK04828 in clock distribution mode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BD3665-987F-4507-8001-1A0D142FE2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28" y="1047750"/>
            <a:ext cx="782041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050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 CHA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1EFCE8-0EF1-488F-AC23-83AF7B8CBD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66800"/>
            <a:ext cx="6338236" cy="52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271573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14892</TotalTime>
  <Words>61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FinalPowerpoint</vt:lpstr>
      <vt:lpstr>        DAC38RF82 Test         </vt:lpstr>
      <vt:lpstr>          DAC38RF82 Test </vt:lpstr>
      <vt:lpstr>PowerPoint Presentation</vt:lpstr>
      <vt:lpstr>PowerPoint Presentation</vt:lpstr>
      <vt:lpstr>PowerPoint Presentation</vt:lpstr>
      <vt:lpstr>PowerPoint Presentation</vt:lpstr>
      <vt:lpstr>LMK04828 in clock distribution mode</vt:lpstr>
      <vt:lpstr>DAC CHA Output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Seton, Jim</cp:lastModifiedBy>
  <cp:revision>319</cp:revision>
  <cp:lastPrinted>2017-10-12T12:32:26Z</cp:lastPrinted>
  <dcterms:created xsi:type="dcterms:W3CDTF">2013-09-24T21:30:14Z</dcterms:created>
  <dcterms:modified xsi:type="dcterms:W3CDTF">2023-01-27T00:31:26Z</dcterms:modified>
</cp:coreProperties>
</file>