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4" r:id="rId3"/>
    <p:sldId id="326" r:id="rId4"/>
    <p:sldId id="325" r:id="rId5"/>
    <p:sldId id="327" r:id="rId6"/>
    <p:sldId id="328" r:id="rId7"/>
    <p:sldId id="332" r:id="rId8"/>
    <p:sldId id="333" r:id="rId9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BE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82" autoAdjust="0"/>
    <p:restoredTop sz="94660"/>
  </p:normalViewPr>
  <p:slideViewPr>
    <p:cSldViewPr>
      <p:cViewPr varScale="1">
        <p:scale>
          <a:sx n="92" d="100"/>
          <a:sy n="92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A4523-5B23-4060-B45E-E361C2ABA1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84536-66AC-4E8E-98B4-8636AD763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9F230-125F-4D57-81B6-C9A08BB6F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4E865-A4E9-4576-8586-234A885E7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123F4-30B3-47AB-A318-4AEC360B3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6C507-46BC-4D42-A068-BEB73EBBD0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478" y="0"/>
            <a:ext cx="8457045" cy="11892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3376" y="1186424"/>
            <a:ext cx="4163579" cy="4692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186424"/>
            <a:ext cx="4165023" cy="4692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55600" y="6038850"/>
            <a:ext cx="2133600" cy="20637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14675" y="6038850"/>
            <a:ext cx="2895600" cy="20637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AB3C6-16A4-462B-85A3-83DDC45C2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31775" y="142875"/>
            <a:ext cx="8569325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D22B6-FB32-43BC-88D4-7A804901B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8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91256-C0FB-4511-8160-A9890177C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1A868-D911-4CC7-B915-DD03BF194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04F2A-2C49-47C6-BCA4-AECEBF50D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EFCE8-0EF1-488F-AC23-83AF7B8CBD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46962-5A40-4390-87CC-5F137D7B8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4BE1C-C9B6-421D-BF03-12F2D4674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16526-7FDE-4A45-81BE-B52233DA5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D3665-987F-4507-8001-1A0D142FE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latin typeface="+mn-lt"/>
              </a:defRPr>
            </a:lvl1pPr>
          </a:lstStyle>
          <a:p>
            <a:pPr>
              <a:defRPr/>
            </a:pPr>
            <a:fld id="{426E0D5A-7FE2-4A84-8262-6122419E3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16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33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43" r:id="rId5"/>
    <p:sldLayoutId id="2147483857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8" r:id="rId15"/>
    <p:sldLayoutId id="2147483852" r:id="rId1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ctrTitle"/>
          </p:nvPr>
        </p:nvSpPr>
        <p:spPr>
          <a:xfrm>
            <a:off x="304800" y="2133600"/>
            <a:ext cx="8153400" cy="2917825"/>
          </a:xfrm>
        </p:spPr>
        <p:txBody>
          <a:bodyPr/>
          <a:lstStyle/>
          <a:p>
            <a:r>
              <a:rPr lang="en-US" altLang="en-US" sz="3600" dirty="0" smtClean="0"/>
              <a:t>        DAC38RF82 Test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>    </a:t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475" y="914400"/>
            <a:ext cx="4132798" cy="569386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b="1" dirty="0"/>
              <a:t>Test Setup:</a:t>
            </a:r>
          </a:p>
          <a:p>
            <a:pPr>
              <a:defRPr/>
            </a:pPr>
            <a:endParaRPr lang="en-US" sz="1400" b="1" dirty="0"/>
          </a:p>
          <a:p>
            <a:pPr>
              <a:defRPr/>
            </a:pPr>
            <a:r>
              <a:rPr lang="en-US" sz="1400" dirty="0" smtClean="0"/>
              <a:t>100MHz complex tone sent from TSW14J56EVM </a:t>
            </a: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b="1" dirty="0"/>
              <a:t>Test conditions:</a:t>
            </a:r>
          </a:p>
          <a:p>
            <a:pPr>
              <a:defRPr/>
            </a:pPr>
            <a:endParaRPr lang="en-US" sz="1400" b="1" dirty="0"/>
          </a:p>
          <a:p>
            <a:pPr>
              <a:defRPr/>
            </a:pPr>
            <a:r>
              <a:rPr lang="en-US" sz="1400" dirty="0" err="1" smtClean="0"/>
              <a:t>Fdac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5898.24</a:t>
            </a:r>
            <a:r>
              <a:rPr lang="en-US" sz="1400" dirty="0" smtClean="0"/>
              <a:t>Msps </a:t>
            </a:r>
            <a:r>
              <a:rPr lang="en-US" sz="1400" dirty="0" smtClean="0"/>
              <a:t>PLL mode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 smtClean="0"/>
              <a:t>Ext Ref CLK = </a:t>
            </a:r>
            <a:r>
              <a:rPr lang="en-US" sz="1400" dirty="0" smtClean="0"/>
              <a:t>245.76</a:t>
            </a:r>
            <a:r>
              <a:rPr lang="en-US" sz="1400" dirty="0" smtClean="0"/>
              <a:t>MHz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 smtClean="0"/>
              <a:t>PLL ref = 122.88MHz</a:t>
            </a:r>
            <a:endParaRPr lang="en-US" sz="1400" dirty="0" smtClean="0"/>
          </a:p>
          <a:p>
            <a:pPr>
              <a:defRPr/>
            </a:pPr>
            <a:endParaRPr lang="en-US" sz="1400" dirty="0" smtClean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 smtClean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400" b="1" dirty="0"/>
          </a:p>
          <a:p>
            <a:pPr>
              <a:defRPr/>
            </a:pPr>
            <a:endParaRPr lang="en-US" sz="1400" b="1" dirty="0"/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>
          <a:xfrm>
            <a:off x="231775" y="0"/>
            <a:ext cx="8458200" cy="814388"/>
          </a:xfrm>
        </p:spPr>
        <p:txBody>
          <a:bodyPr/>
          <a:lstStyle/>
          <a:p>
            <a:r>
              <a:rPr lang="en-US" altLang="en-US" dirty="0" smtClean="0"/>
              <a:t> 	        DAC38RF82 Test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DAC GUI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43000"/>
            <a:ext cx="7015895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0007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DAC GUI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04" y="1047750"/>
            <a:ext cx="7719466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04" y="1047750"/>
            <a:ext cx="7719466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7686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2999"/>
            <a:ext cx="7696200" cy="493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2631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2" y="2840037"/>
            <a:ext cx="260985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1598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66" y="1047750"/>
            <a:ext cx="7852142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1545704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14340</TotalTime>
  <Words>40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FinalPowerpoint</vt:lpstr>
      <vt:lpstr>        DAC38RF82 Test         </vt:lpstr>
      <vt:lpstr>          DAC38RF82 Test </vt:lpstr>
      <vt:lpstr>DAC GUI</vt:lpstr>
      <vt:lpstr>DAC GUI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DOCSIS EVM   @ 819.2Msps  On trimmed devices</dc:title>
  <dc:creator>a0181823</dc:creator>
  <cp:lastModifiedBy>Seton, Jim</cp:lastModifiedBy>
  <cp:revision>292</cp:revision>
  <cp:lastPrinted>2017-10-12T12:32:26Z</cp:lastPrinted>
  <dcterms:created xsi:type="dcterms:W3CDTF">2013-09-24T21:30:14Z</dcterms:created>
  <dcterms:modified xsi:type="dcterms:W3CDTF">2019-02-08T13:03:44Z</dcterms:modified>
</cp:coreProperties>
</file>