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20DF15-3AAC-46A5-B901-95E5A710D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D83477-C5A5-41D8-8686-F380D0254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54DB4C-7D18-4302-AF53-E9063982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5757-D456-4DC1-BFDF-F7D9694DEF9C}" type="datetimeFigureOut">
              <a:rPr lang="es-ES" smtClean="0"/>
              <a:t>15/09/2021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7BC4E0-72BC-4725-B886-A890D2E2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DF09DC-164E-4D22-8E17-6B3C3E4D9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8BF9-F40C-4E74-BA0E-1D8AC070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609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50EA7-1784-4A8A-AB96-9B2B3A150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779A90-93C4-441D-A0BD-263E7FB66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713BF3-FEE8-4E94-B24A-04BC93E76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5757-D456-4DC1-BFDF-F7D9694DEF9C}" type="datetimeFigureOut">
              <a:rPr lang="es-ES" smtClean="0"/>
              <a:t>15/09/2021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894881-B6E6-4EDF-A9C4-E908F4D63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55D2E6-47B9-4168-B8E9-48CD199ED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8BF9-F40C-4E74-BA0E-1D8AC070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17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20BD557-AB24-4428-B167-0C1EE06AD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F271F2-47FE-4BC5-85A9-079FAA820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D34081-B4B9-49AA-8A75-8E6865AC7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5757-D456-4DC1-BFDF-F7D9694DEF9C}" type="datetimeFigureOut">
              <a:rPr lang="es-ES" smtClean="0"/>
              <a:t>15/09/2021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D922B2-7810-40D0-B7ED-A2E622A02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E8C510-34A3-4113-98F3-D89E24EF9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8BF9-F40C-4E74-BA0E-1D8AC070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45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E6868-2242-404C-ACDD-86A44CB72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6C7EB0-C257-41C1-B119-A138B314B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1B86B9-0D94-4835-90FC-7EE614406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5757-D456-4DC1-BFDF-F7D9694DEF9C}" type="datetimeFigureOut">
              <a:rPr lang="es-ES" smtClean="0"/>
              <a:t>15/09/2021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D93451-D18A-49F2-9CB5-328D6A1C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25757A-F87F-4B76-A7B5-B3E0AEB0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8BF9-F40C-4E74-BA0E-1D8AC070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226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A9F08-822F-42BD-BF59-B135CB8F8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E20D53-C773-4D21-8837-B8AD2DCF2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DDAB65-915A-4089-AD01-F95885FFC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5757-D456-4DC1-BFDF-F7D9694DEF9C}" type="datetimeFigureOut">
              <a:rPr lang="es-ES" smtClean="0"/>
              <a:t>15/09/2021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F2A920-3BFD-4B9B-88AD-E60DC5104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DF38CB-2898-4E46-BD0A-4F8DB44B4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8BF9-F40C-4E74-BA0E-1D8AC070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7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B37EE-0FF4-4DA5-9D64-33FB4B4B1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0E81FA-47EB-401C-9979-59D2CD6B5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721EF5-E2AC-4B9A-BAF0-F2CD988E0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3B2883-E6C8-45F3-9B48-B7537869A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5757-D456-4DC1-BFDF-F7D9694DEF9C}" type="datetimeFigureOut">
              <a:rPr lang="es-ES" smtClean="0"/>
              <a:t>15/09/2021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DD6E2E-F0C5-457E-AF1F-1CE0337CE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6EE92B-E11D-4160-AA82-11D4C2F6C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8BF9-F40C-4E74-BA0E-1D8AC070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5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862FAE-53A3-4881-BF89-21AA6CF83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C7102E-67F8-483B-A89C-526EA36FA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B6F87C-2196-4808-8453-3E0B498B8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F8AC3EC-94C7-4F09-B446-894E810E6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4675B08-FE3B-4EB6-A29A-5CF3C75E1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72AFD8F-D83B-406F-BA45-B4191D852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5757-D456-4DC1-BFDF-F7D9694DEF9C}" type="datetimeFigureOut">
              <a:rPr lang="es-ES" smtClean="0"/>
              <a:t>15/09/2021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83A5190-6B1E-4AC1-AA56-0C333932C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7EDBF81-3380-458E-8AC0-B9BA9E19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8BF9-F40C-4E74-BA0E-1D8AC070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660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FD20D-ADD4-486D-AA3D-B0789572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810A09-8DD5-4C5A-ADAC-3D3543E73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5757-D456-4DC1-BFDF-F7D9694DEF9C}" type="datetimeFigureOut">
              <a:rPr lang="es-ES" smtClean="0"/>
              <a:t>15/09/2021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2AE77B6-113D-408D-A314-EC9923E5C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3F251B3-A8D0-44AA-8C5F-F67628A84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8BF9-F40C-4E74-BA0E-1D8AC070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419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9FF7A0-9962-4CB5-83FF-A1EB13F9D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5757-D456-4DC1-BFDF-F7D9694DEF9C}" type="datetimeFigureOut">
              <a:rPr lang="es-ES" smtClean="0"/>
              <a:t>15/09/2021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AE95F8C-BD14-4CD3-8C42-489A1F707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6CB6F9-CADF-46EC-879C-78690FFC7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8BF9-F40C-4E74-BA0E-1D8AC070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93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E028DE-8BD7-4F40-99F2-6BCDC1C8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D28B0D-C030-4A66-857F-4CA8181E0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9493C8-44CA-4A3B-A89E-247A76A8D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C6382C-94A8-44F0-A466-0F2D0B6FD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5757-D456-4DC1-BFDF-F7D9694DEF9C}" type="datetimeFigureOut">
              <a:rPr lang="es-ES" smtClean="0"/>
              <a:t>15/09/2021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C15F3-2D47-49AC-A685-25347928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09BC76-54CE-493E-8C85-30543EB40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8BF9-F40C-4E74-BA0E-1D8AC070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312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86C7E-1979-48B6-9469-51CEF437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A72551A-7278-4999-9418-7A511CA7B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51ACEA-7619-46B2-A8D4-1140CD602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3065E8-B9E3-45D1-856D-ED3095002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5757-D456-4DC1-BFDF-F7D9694DEF9C}" type="datetimeFigureOut">
              <a:rPr lang="es-ES" smtClean="0"/>
              <a:t>15/09/2021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FA6583-00D5-4C70-A0A2-49F5B0FD4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9F2BAA-EBED-4479-8E5B-8199588FC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8BF9-F40C-4E74-BA0E-1D8AC070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241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7CCECBC-E61F-4538-8DE8-B91503D55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91A72B-197F-4B50-99A6-D79615996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C1A26D-4B21-4277-894E-54621BD50D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15757-D456-4DC1-BFDF-F7D9694DEF9C}" type="datetimeFigureOut">
              <a:rPr lang="es-ES" smtClean="0"/>
              <a:t>15/09/2021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2F91A1-02FB-470C-942E-BE8F4A860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634A2E-CAD1-47D4-BB38-8513D5BDE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D8BF9-F40C-4E74-BA0E-1D8AC0703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736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66DB1CA-9B20-44E9-B3BF-5B85170E7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32" y="0"/>
            <a:ext cx="10723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7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4D05D48-CFD9-4282-9AC9-92474DE85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32" y="0"/>
            <a:ext cx="10723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138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52D1CDA-1AD8-46CA-9C60-C9020DDBC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32" y="0"/>
            <a:ext cx="10723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219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24B1F68-C6AF-41FE-8250-B302F7635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32" y="0"/>
            <a:ext cx="10723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34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F26167F-6C5D-4EFD-9D81-867B07D1F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32" y="0"/>
            <a:ext cx="10723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35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7042271-15B3-4303-91C4-5C5B400B7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32" y="0"/>
            <a:ext cx="10723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59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63C453A-E8D8-4A6D-814F-E44702452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32" y="0"/>
            <a:ext cx="10723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843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3BB9994-C812-407D-8A73-455453C66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32" y="0"/>
            <a:ext cx="10723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89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Miguel Sebastian</dc:creator>
  <cp:lastModifiedBy>Jose Miguel Sebastian</cp:lastModifiedBy>
  <cp:revision>1</cp:revision>
  <dcterms:created xsi:type="dcterms:W3CDTF">2021-09-15T12:54:42Z</dcterms:created>
  <dcterms:modified xsi:type="dcterms:W3CDTF">2021-09-15T12:58:09Z</dcterms:modified>
</cp:coreProperties>
</file>