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91" r:id="rId3"/>
    <p:sldId id="290" r:id="rId4"/>
    <p:sldId id="292" r:id="rId5"/>
    <p:sldId id="288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B0F73E-6C2A-42CC-B802-6A80517B3D06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E13933-8743-467C-9008-C5ECC7360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69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20C70-3861-4334-A171-DF42B9CDAFAD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3A1E-A317-4B80-AE85-566A17313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D524B-4FA8-41E9-9211-F955E4E81EE9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ADBFF-6D86-42F0-9244-691E71B95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AA268-C5EF-4FED-A71D-A993BD3E4E30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E0DC-2FA5-4D69-B720-2911F544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B2A6A-4825-473C-9ADE-07A90E00D4A3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07964-E08F-433C-AC3C-7FEAA91F2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A915A-9537-4CAC-A48E-D0C95300C06F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25880-C54E-4CB4-B33E-313E2AF00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2388E-7188-43C4-8D53-8A67867CE820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DFE6B-6442-4F9A-9911-098EC92EF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2BE53-121A-467C-AF66-06D4AB5A0AC3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E483A-64AE-4D56-90BB-EDF1EEF24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DAD1A-E0F0-4B10-98B3-CE870412059B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9E7F-64BA-4195-B42D-37725C56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84CBA-D73B-4090-99CE-1A14CB28D2CE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417B-CA60-4DB5-9F7A-27181535A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89258-235D-4DA6-A906-82C733E68C9F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30546-4EE1-47A0-8BB2-45FA35AF2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228BF-3D97-44D9-B2D8-E9F360704698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227C0-220B-46E3-9551-4A74D346E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B42C1F-B412-4F2D-8771-DCB43C9C3782}" type="datetimeFigureOut">
              <a:rPr lang="en-US"/>
              <a:pPr>
                <a:defRPr/>
              </a:pPr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CA883E-C715-4E5B-8805-2C4B33DE5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1800" dirty="0"/>
              <a:t>After power up and before setting up FPGA, only click on #1 below.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3269DBC-CF51-4779-91D1-20D6E9E0AA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733" y="1600200"/>
            <a:ext cx="674853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30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l" eaLnBrk="1" hangingPunct="1"/>
            <a:r>
              <a:rPr lang="en-US" sz="1600" dirty="0"/>
              <a:t>	Make sure DCLK Source is set to “Divider” and not </a:t>
            </a:r>
            <a:r>
              <a:rPr lang="en-US" sz="1600" dirty="0" err="1"/>
              <a:t>Divider+DCC+HS</a:t>
            </a:r>
            <a:r>
              <a:rPr lang="en-US" sz="1600" dirty="0"/>
              <a:t>” for both of these.</a:t>
            </a:r>
            <a:br>
              <a:rPr lang="en-US" sz="1600" dirty="0"/>
            </a:br>
            <a:br>
              <a:rPr lang="en-US" sz="1600" dirty="0"/>
            </a:br>
            <a:endParaRPr lang="en-US" sz="1600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56C0DB8B-475E-47D6-BB18-D4A69DDD29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733" y="1600200"/>
            <a:ext cx="6748534" cy="452596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F6032BD-8C64-41F1-AF3F-1B3D28C872B9}"/>
              </a:ext>
            </a:extLst>
          </p:cNvPr>
          <p:cNvCxnSpPr>
            <a:cxnSpLocks/>
          </p:cNvCxnSpPr>
          <p:nvPr/>
        </p:nvCxnSpPr>
        <p:spPr>
          <a:xfrm flipH="1">
            <a:off x="1752600" y="800100"/>
            <a:ext cx="2133600" cy="30630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05572D6-4F88-4D8D-87DD-21A6D969B037}"/>
              </a:ext>
            </a:extLst>
          </p:cNvPr>
          <p:cNvCxnSpPr>
            <a:cxnSpLocks/>
          </p:cNvCxnSpPr>
          <p:nvPr/>
        </p:nvCxnSpPr>
        <p:spPr>
          <a:xfrm flipH="1">
            <a:off x="2743200" y="774700"/>
            <a:ext cx="1371600" cy="30884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Make sure FPGA has K = 20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9F86506-6DBC-486D-A8CE-981812F35A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733" y="1600200"/>
            <a:ext cx="6748534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1800" dirty="0"/>
              <a:t>After FPGA is setup, click on #2 and #3 below.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3269DBC-CF51-4779-91D1-20D6E9E0AA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733" y="1600200"/>
            <a:ext cx="674853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241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Alarm status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656463B-3234-4908-86B0-B908395DC9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733" y="1600200"/>
            <a:ext cx="6748534" cy="45259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65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After power up and before setting up FPGA, only click on #1 below.</vt:lpstr>
      <vt:lpstr> Make sure DCLK Source is set to “Divider” and not Divider+DCC+HS” for both of these.  </vt:lpstr>
      <vt:lpstr>Make sure FPGA has K = 20</vt:lpstr>
      <vt:lpstr>After FPGA is setup, click on #2 and #3 below. </vt:lpstr>
      <vt:lpstr>Alarm status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a0181823</dc:creator>
  <cp:lastModifiedBy>Seton, Jim</cp:lastModifiedBy>
  <cp:revision>76</cp:revision>
  <dcterms:created xsi:type="dcterms:W3CDTF">2014-01-16T17:16:19Z</dcterms:created>
  <dcterms:modified xsi:type="dcterms:W3CDTF">2021-07-26T18:36:11Z</dcterms:modified>
</cp:coreProperties>
</file>