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428B-0553-4BF3-BFDB-5D554DC3E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A3FAA-A246-497D-AF87-0461B86C9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2A8CC-2A27-4989-8118-6C04694D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BA5F8-2602-4ED1-8004-F8D0CB44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5494-84C4-40BC-B1F9-930FB395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DAD5-2403-4785-91A0-C48FCDAA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7708-3F7D-4899-BE28-62B8A13FA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76830-667C-4438-BCA1-0AA180FE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D62B2-3B4C-48F3-9530-F23ABB4A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4E2D1-3AA7-4798-BF5A-CA003F99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9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5F0E2-26BA-4DEE-83B7-F15113EFB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F885D-F175-41E3-991F-AFAFD721D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5996-B70B-47EF-A003-E5D72A9A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88B5F-A627-4A59-AE45-15C5279B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2C574-51C6-41E5-8F5E-1B7AAE52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6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AE29-6D68-4351-9A06-EE90F942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A265-D9A8-498B-9346-280D781D3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4ACD9-EF32-489D-901F-267B54D4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337C-14C2-49AF-A0C3-ED18A863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A5121-0454-41A1-A549-E14E98A6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0A76-196D-4BDB-B071-D820BD29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99831-5669-43D9-BD64-EBBBE304E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74CDD-1C61-4A9D-ABDB-B4B947AE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1BC98-8382-4874-89E1-23A63AC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D5C3E-8BDD-49EC-A39E-B5D95AE3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62D7-6BBD-44E1-9A02-D5F3DD43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0F222-0CE3-403D-A008-7B8DFF54D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EF7AF-D28B-4643-91B9-556865E5F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D34B8-E9FC-4331-ABED-A3DE90AB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07C7D-B194-4D9F-9708-EF427B97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984BB-02CC-4030-8DC0-ED33D808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A59C-3C7A-40D7-B7B5-87D33184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7AD8-6DB8-4AA3-9877-8A358AC2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6F3FF-AEA7-4023-BC7B-A67B76212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8DD16-61E2-4577-9067-B64F8BAF2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97DD5-DFAA-41C6-A081-0F28EF7EC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AB7A9-8ECA-442D-B75F-4A6E2F59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70437F-AFDB-4207-83B3-EA1A5DEE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218C25-5CD4-4822-92AA-5533465B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2ED8-C644-4883-9AAB-5AD2DF33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8513CE-78CF-44C3-9B70-9CC4F74C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63F86-15EA-4B54-97C9-7C7518D4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54CB-72C0-425A-94D3-0718E994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EC3EC-F9BA-4936-9E18-AC33D59F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F3471-1338-4795-96C7-EBD6B2C4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5BFA0-4960-4B08-BB2F-0545423F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2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9D40-DAB1-4530-A689-CF540D27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2533C-11E7-44DD-944E-92A79D967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748C4-4230-4EA2-AA24-8B412DFBF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1D383-20E1-48CC-A837-063DB5F6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49E4-2A59-407F-B03B-D0E514F5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487A8-B0B4-4A16-BF37-F291F673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3D5A-5358-4CEE-9E1D-49A524CD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41AE78-3A9A-4711-AB54-6988C8B23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05A11-054F-438D-946E-AC1715824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9F7D0-C143-4DBB-8FC7-3AA69129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A94BE-B7A1-40DD-89FC-03AB5B56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3EC3C-3AE8-4399-9F0B-D0FDEE36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6295D-F9CD-46A9-A01B-268E473B0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8F765-1941-4AB0-9DA6-2F25919CA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ECFB6-E446-4AAB-9013-B99C64399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F8F3-4E8D-45C6-AA5F-90969B03C04B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1731D-7ECB-40A1-8BE2-BA46AFF2D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6E29-6EF9-42FA-8B5C-7AEA5F1CE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4E20-A70A-4485-98F5-39005A6E3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A3F1E3-1D8D-483C-9D7E-5B2CC026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53E4F3-4F8A-4573-A469-A63611F1D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922" y="1825625"/>
            <a:ext cx="64881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9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A3F1E3-1D8D-483C-9D7E-5B2CC026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962CAA-7E71-4779-AF32-9BCC74DBD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922" y="1825625"/>
            <a:ext cx="64881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0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2022-07-07T11:43:01Z</dcterms:created>
  <dcterms:modified xsi:type="dcterms:W3CDTF">2022-07-07T11:43:47Z</dcterms:modified>
</cp:coreProperties>
</file>