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96" r:id="rId3"/>
    <p:sldId id="298" r:id="rId4"/>
    <p:sldId id="299" r:id="rId5"/>
    <p:sldId id="28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B0F73E-6C2A-42CC-B802-6A80517B3D06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E13933-8743-467C-9008-C5ECC736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2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079C7-54FA-4A8F-94B4-34062F680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20C70-3861-4334-A171-DF42B9CDAFAD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A1E-A317-4B80-AE85-566A1731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524B-4FA8-41E9-9211-F955E4E81EE9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DBFF-6D86-42F0-9244-691E71B9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A268-C5EF-4FED-A71D-A993BD3E4E30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E0DC-2FA5-4D69-B720-2911F544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2A6A-4825-473C-9ADE-07A90E00D4A3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7964-E08F-433C-AC3C-7FEAA91F2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915A-9537-4CAC-A48E-D0C95300C06F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5880-C54E-4CB4-B33E-313E2AF00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388E-7188-43C4-8D53-8A67867CE820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FE6B-6442-4F9A-9911-098EC92EF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BE53-121A-467C-AF66-06D4AB5A0AC3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483A-64AE-4D56-90BB-EDF1EEF24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AD1A-E0F0-4B10-98B3-CE870412059B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9E7F-64BA-4195-B42D-37725C56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4CBA-D73B-4090-99CE-1A14CB28D2CE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417B-CA60-4DB5-9F7A-27181535A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9258-235D-4DA6-A906-82C733E68C9F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0546-4EE1-47A0-8BB2-45FA35AF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28BF-3D97-44D9-B2D8-E9F360704698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27C0-220B-46E3-9551-4A74D346E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B42C1F-B412-4F2D-8771-DCB43C9C3782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CA883E-C715-4E5B-8805-2C4B33DE5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DAC39J84 </a:t>
            </a:r>
            <a:r>
              <a:rPr lang="en-US" dirty="0" smtClean="0"/>
              <a:t>EVM Quick Start Guide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F176723A-7839-4202-B514-2FD8DCCFF69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1600" dirty="0" smtClean="0"/>
              <a:t>	3.  Set </a:t>
            </a:r>
            <a:r>
              <a:rPr lang="en-US" sz="1600" dirty="0" err="1" smtClean="0"/>
              <a:t>serdes</a:t>
            </a:r>
            <a:r>
              <a:rPr lang="en-US" sz="1600" dirty="0" smtClean="0"/>
              <a:t> lane configuration as shown below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82913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40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1600" dirty="0" smtClean="0"/>
              <a:t>	3.  Set DIG Block 1 as shown below.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580926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17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1600" dirty="0" smtClean="0"/>
              <a:t>	3.  Set DIG Block 2 as shown below.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580926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59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Alarm status</a:t>
            </a: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924800" cy="532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9</Words>
  <Application>Microsoft Office PowerPoint</Application>
  <PresentationFormat>On-screen Show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DAC39J84 EVM Quick Start Guide</vt:lpstr>
      <vt:lpstr> 3.  Set serdes lane configuration as shown below    </vt:lpstr>
      <vt:lpstr> 3.  Set DIG Block 1 as shown below.    </vt:lpstr>
      <vt:lpstr> 3.  Set DIG Block 2 as shown below.    </vt:lpstr>
      <vt:lpstr>Alarm status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a0181823</cp:lastModifiedBy>
  <cp:revision>74</cp:revision>
  <dcterms:created xsi:type="dcterms:W3CDTF">2014-01-16T17:16:19Z</dcterms:created>
  <dcterms:modified xsi:type="dcterms:W3CDTF">2019-05-22T10:39:51Z</dcterms:modified>
</cp:coreProperties>
</file>