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6" r:id="rId2"/>
    <p:sldId id="267" r:id="rId3"/>
    <p:sldId id="270" r:id="rId4"/>
    <p:sldId id="263" r:id="rId5"/>
    <p:sldId id="264" r:id="rId6"/>
    <p:sldId id="269" r:id="rId7"/>
    <p:sldId id="268" r:id="rId8"/>
    <p:sldId id="274" r:id="rId9"/>
    <p:sldId id="259" r:id="rId10"/>
    <p:sldId id="260" r:id="rId11"/>
    <p:sldId id="261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AAAA"/>
    <a:srgbClr val="DE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79" autoAdjust="0"/>
    <p:restoredTop sz="94718" autoAdjust="0"/>
  </p:normalViewPr>
  <p:slideViewPr>
    <p:cSldViewPr snapToGrid="0">
      <p:cViewPr>
        <p:scale>
          <a:sx n="125" d="100"/>
          <a:sy n="125" d="100"/>
        </p:scale>
        <p:origin x="-1446" y="-198"/>
      </p:cViewPr>
      <p:guideLst>
        <p:guide orient="horz" pos="216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466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330" y="0"/>
            <a:ext cx="303746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21"/>
            <a:ext cx="3037466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330" y="8830621"/>
            <a:ext cx="303746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3C7419-61D9-46C1-97E9-76E9D8F8C3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58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466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330" y="0"/>
            <a:ext cx="303746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201" y="4416111"/>
            <a:ext cx="5607998" cy="418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21"/>
            <a:ext cx="3037466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330" y="8830621"/>
            <a:ext cx="303746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03C3B5-9CFC-4B60-AD1F-942309290D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33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B1006088-BF21-4FD5-870B-675EAADE47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60626-1ACC-48B1-8201-AA7BD5684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5D59E-3020-483D-90FC-392986F41C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DB302-961D-41B7-BD2E-EA757E550C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52D4D-CA63-4F5E-A04D-C043C1229B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42875"/>
            <a:ext cx="2141537" cy="573563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42875"/>
            <a:ext cx="6275388" cy="5735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706DD-24B8-4851-91EA-2616D1811F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B09843C0-6DAC-490D-A4BA-BCECDC8ED96F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F2394529-A9B3-4A54-83EC-E61379E8334E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78205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91A5AC0A-F4BD-4464-80DC-A88E0D9F78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048468"/>
            <a:ext cx="8467725" cy="4945932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0521C-F793-4067-BB07-C7AF74E21E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6049963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fld id="{156AB8A3-9FE4-4612-8857-687BFF70DD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A6A834-CC4A-4943-952A-D55BFAADAD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D8EEF-7576-4AB0-8518-088FB58AB7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D9FE4-F784-4A94-8F3E-54A098F0E8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41275" y="6324600"/>
            <a:ext cx="87407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0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8" descr="ti_logo_powerpoint_1_line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42875"/>
            <a:ext cx="84582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058863"/>
            <a:ext cx="8467725" cy="4935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49963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4B24B-BAB1-431A-82C6-36E096187F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28" r:id="rId5"/>
    <p:sldLayoutId id="2147483741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62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JESD204B RX Standard ~SYNC Request and Error Notification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843C0-6DAC-490D-A4BA-BCECDC8ED96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7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SYSREF Alarms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0521C-F793-4067-BB07-C7AF74E21EF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" y="1311275"/>
            <a:ext cx="821055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076700" y="2278380"/>
            <a:ext cx="312420" cy="7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015740" y="2423160"/>
            <a:ext cx="312420" cy="7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08120" y="2583180"/>
            <a:ext cx="312420" cy="7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069080" y="2758440"/>
            <a:ext cx="312420" cy="7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488180" y="2149078"/>
            <a:ext cx="3009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Link3 - not supported</a:t>
            </a:r>
          </a:p>
          <a:p>
            <a:r>
              <a:rPr lang="en-US" sz="1000" dirty="0" smtClean="0">
                <a:solidFill>
                  <a:srgbClr val="FF0000"/>
                </a:solidFill>
              </a:rPr>
              <a:t>Link2 - not supported</a:t>
            </a:r>
          </a:p>
          <a:p>
            <a:r>
              <a:rPr lang="en-US" sz="1000" dirty="0" smtClean="0">
                <a:solidFill>
                  <a:srgbClr val="FF0000"/>
                </a:solidFill>
              </a:rPr>
              <a:t>Link1 - typically not used</a:t>
            </a:r>
          </a:p>
          <a:p>
            <a:r>
              <a:rPr lang="en-US" sz="1000" dirty="0" smtClean="0">
                <a:solidFill>
                  <a:srgbClr val="FF0000"/>
                </a:solidFill>
              </a:rPr>
              <a:t>Link0 - used all the time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461260" y="2856964"/>
            <a:ext cx="5471160" cy="1113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53640" y="2883634"/>
            <a:ext cx="5471160" cy="1113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492240" y="322882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used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55720" y="446455"/>
            <a:ext cx="390906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Please mask bit15-13 since these are link3 to link1 alarms. Not used. </a:t>
            </a:r>
          </a:p>
          <a:p>
            <a:endParaRPr lang="en-US" sz="1100" dirty="0"/>
          </a:p>
          <a:p>
            <a:r>
              <a:rPr lang="en-US" sz="1100" dirty="0"/>
              <a:t>For reliable JESD204B bring-up, TI recommends a full JESD204B initialization upon detection of these alarms</a:t>
            </a:r>
          </a:p>
        </p:txBody>
      </p:sp>
      <p:sp>
        <p:nvSpPr>
          <p:cNvPr id="20" name="Right Brace 19"/>
          <p:cNvSpPr/>
          <p:nvPr/>
        </p:nvSpPr>
        <p:spPr>
          <a:xfrm>
            <a:off x="6129576" y="2217420"/>
            <a:ext cx="118824" cy="3733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301740" y="2292355"/>
            <a:ext cx="11963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Mask in config5</a:t>
            </a:r>
            <a:endParaRPr lang="en-US" sz="1100" dirty="0"/>
          </a:p>
        </p:txBody>
      </p:sp>
      <p:sp>
        <p:nvSpPr>
          <p:cNvPr id="26" name="Rectangle 25"/>
          <p:cNvSpPr/>
          <p:nvPr/>
        </p:nvSpPr>
        <p:spPr>
          <a:xfrm>
            <a:off x="2461260" y="2856964"/>
            <a:ext cx="5471160" cy="11663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92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Alarms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0521C-F793-4067-BB07-C7AF74E21EF3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" y="1616075"/>
            <a:ext cx="81153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2407920" y="2224504"/>
            <a:ext cx="5524500" cy="1577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61260" y="2224504"/>
            <a:ext cx="5417820" cy="1577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17920" y="2690276"/>
            <a:ext cx="3211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JESD short test alarm.</a:t>
            </a:r>
          </a:p>
          <a:p>
            <a:r>
              <a:rPr lang="en-US" dirty="0" smtClean="0"/>
              <a:t>Not used in normal operation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251487" y="5521375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For reliable JESD204B bring-up, TI recommends a full JESD204B initialization upon detection of these alarms</a:t>
            </a:r>
          </a:p>
        </p:txBody>
      </p:sp>
    </p:spTree>
    <p:extLst>
      <p:ext uri="{BB962C8B-B14F-4D97-AF65-F5344CB8AC3E}">
        <p14:creationId xmlns:p14="http://schemas.microsoft.com/office/powerpoint/2010/main" val="1053624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JESD204B Standard Section 7 highlighted the three main functionality of SYNCB or ~SYNC signal</a:t>
            </a:r>
          </a:p>
          <a:p>
            <a:pPr lvl="1"/>
            <a:r>
              <a:rPr lang="en-US" dirty="0" smtClean="0"/>
              <a:t>Request Synchronization upon initialization</a:t>
            </a:r>
          </a:p>
          <a:p>
            <a:endParaRPr lang="en-US" dirty="0"/>
          </a:p>
          <a:p>
            <a:pPr lvl="1"/>
            <a:r>
              <a:rPr lang="en-US" dirty="0" smtClean="0"/>
              <a:t>Synchronization request upon errors requiring re-initialization</a:t>
            </a:r>
          </a:p>
          <a:p>
            <a:pPr lvl="1"/>
            <a:r>
              <a:rPr lang="en-US" dirty="0" smtClean="0"/>
              <a:t>Detection of an error not requiring re-initialization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JESD204B RX Standard Section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843C0-6DAC-490D-A4BA-BCECDC8ED96F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588" y="2074224"/>
            <a:ext cx="6755883" cy="428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8028" y="3177540"/>
            <a:ext cx="5617092" cy="27875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404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JESD204B Errors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0521C-F793-4067-BB07-C7AF74E21EF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676" y="1002030"/>
            <a:ext cx="6179203" cy="494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eft Brace 4"/>
          <p:cNvSpPr/>
          <p:nvPr/>
        </p:nvSpPr>
        <p:spPr>
          <a:xfrm>
            <a:off x="1878330" y="2110740"/>
            <a:ext cx="495300" cy="18440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>
            <a:off x="1889760" y="4122420"/>
            <a:ext cx="495300" cy="18440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2420" y="2628900"/>
            <a:ext cx="1478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Minimum Required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2420" y="4488180"/>
            <a:ext cx="1342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Optional Error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655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SYNC REQUEST</a:t>
            </a:r>
            <a:br>
              <a:rPr lang="en-US" dirty="0" smtClean="0"/>
            </a:br>
            <a:r>
              <a:rPr lang="en-US" sz="2200" dirty="0" smtClean="0"/>
              <a:t>Synchronization </a:t>
            </a:r>
            <a:r>
              <a:rPr lang="en-US" sz="2200" dirty="0"/>
              <a:t>request upon errors requiring </a:t>
            </a:r>
            <a:r>
              <a:rPr lang="en-US" sz="2200" dirty="0" smtClean="0"/>
              <a:t>re-initialization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0521C-F793-4067-BB07-C7AF74E21EF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" y="2717165"/>
            <a:ext cx="8191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Elbow Connector 5"/>
          <p:cNvCxnSpPr/>
          <p:nvPr/>
        </p:nvCxnSpPr>
        <p:spPr>
          <a:xfrm>
            <a:off x="1287780" y="1417320"/>
            <a:ext cx="1630680" cy="7239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/>
          <p:nvPr/>
        </p:nvCxnSpPr>
        <p:spPr>
          <a:xfrm flipV="1">
            <a:off x="2918460" y="1417320"/>
            <a:ext cx="4137660" cy="7239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7261" y="1232654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~SYNC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270760" y="1722120"/>
            <a:ext cx="259842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51101" y="1270754"/>
            <a:ext cx="2037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frame + 9 octets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649980" y="4960620"/>
            <a:ext cx="2217420" cy="5257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649980" y="556259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Minimum Required per JESD204B standard. Other selection depends on application requirement. </a:t>
            </a:r>
            <a:r>
              <a:rPr lang="en-US" sz="1200" b="1" dirty="0" smtClean="0">
                <a:solidFill>
                  <a:srgbClr val="FF0000"/>
                </a:solidFill>
              </a:rPr>
              <a:t>TI recommends customers to evaluate their applications needs. For maximum reliability, select all of settings.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97011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/>
            <a:r>
              <a:rPr lang="en-US" dirty="0" smtClean="0"/>
              <a:t>Error Reporting</a:t>
            </a:r>
            <a:br>
              <a:rPr lang="en-US" dirty="0" smtClean="0"/>
            </a:br>
            <a:r>
              <a:rPr lang="en-US" sz="2400" dirty="0" smtClean="0"/>
              <a:t>Detection </a:t>
            </a:r>
            <a:r>
              <a:rPr lang="en-US" sz="2400" dirty="0"/>
              <a:t>of an error not requiring </a:t>
            </a:r>
            <a:r>
              <a:rPr lang="en-US" sz="2400" dirty="0" smtClean="0"/>
              <a:t>re-initialization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0521C-F793-4067-BB07-C7AF74E21EF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2492375"/>
            <a:ext cx="81438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Elbow Connector 5"/>
          <p:cNvCxnSpPr/>
          <p:nvPr/>
        </p:nvCxnSpPr>
        <p:spPr>
          <a:xfrm>
            <a:off x="1287780" y="1417320"/>
            <a:ext cx="1630680" cy="7239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 flipV="1">
            <a:off x="2918460" y="1417320"/>
            <a:ext cx="4137660" cy="7239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7261" y="1232654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~SYNC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270760" y="1722120"/>
            <a:ext cx="259842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51101" y="1270754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Frames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505200" y="4434840"/>
            <a:ext cx="3947160" cy="13639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05200" y="5836916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Selection depends on application requirement. For instance, the selection may be all settings not selected by “SYNC_REQUEST”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678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JESD204B RX Standard </a:t>
            </a:r>
            <a:br>
              <a:rPr lang="en-US" dirty="0" smtClean="0"/>
            </a:br>
            <a:r>
              <a:rPr lang="en-US" sz="3600" dirty="0" smtClean="0"/>
              <a:t>Error Notification via Other Interfaces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843C0-6DAC-490D-A4BA-BCECDC8ED96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27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JESD204B Section 7.6.5</a:t>
            </a:r>
            <a:br>
              <a:rPr lang="en-US" dirty="0" smtClean="0"/>
            </a:br>
            <a:r>
              <a:rPr lang="en-US" dirty="0" smtClean="0"/>
              <a:t>Other non-JESD204B interface errors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0521C-F793-4067-BB07-C7AF74E21EF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2724296"/>
            <a:ext cx="8467725" cy="1593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1218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DAC38J84 Alarm Structure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843C0-6DAC-490D-A4BA-BCECDC8ED96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41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0x64 to 0x6B Lane Alarms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0521C-F793-4067-BB07-C7AF74E21EF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825625"/>
            <a:ext cx="8201025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703320" y="2453640"/>
            <a:ext cx="4191000" cy="16230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882640" y="1662470"/>
            <a:ext cx="632460" cy="12559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509260" y="385197"/>
            <a:ext cx="27584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Shared alarm with standard JESD204B Link0 Level. This is the individual lane level. </a:t>
            </a:r>
          </a:p>
          <a:p>
            <a:endParaRPr lang="en-US" sz="1100" dirty="0"/>
          </a:p>
          <a:p>
            <a:r>
              <a:rPr lang="en-US" sz="1100" dirty="0" smtClean="0"/>
              <a:t>For reliable JESD204B bring-up, TI recommends a full JESD204B initialization upon detection of these alarms</a:t>
            </a:r>
            <a:endParaRPr lang="en-US" sz="1100" dirty="0"/>
          </a:p>
        </p:txBody>
      </p:sp>
      <p:sp>
        <p:nvSpPr>
          <p:cNvPr id="10" name="Rectangle 9"/>
          <p:cNvSpPr/>
          <p:nvPr/>
        </p:nvSpPr>
        <p:spPr>
          <a:xfrm>
            <a:off x="3779520" y="5582335"/>
            <a:ext cx="39090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TI recommends a full JESD204B initialization upon detection of these alarms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396740" y="4892040"/>
            <a:ext cx="510540" cy="6902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703320" y="4320540"/>
            <a:ext cx="4191000" cy="8115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15551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4023</TotalTime>
  <Words>272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FinalPowerpoint</vt:lpstr>
      <vt:lpstr>JESD204B RX Standard ~SYNC Request and Error Notification</vt:lpstr>
      <vt:lpstr>JESD204B RX Standard Section 7</vt:lpstr>
      <vt:lpstr>JESD204B Errors</vt:lpstr>
      <vt:lpstr>SYNC REQUEST Synchronization request upon errors requiring re-initialization</vt:lpstr>
      <vt:lpstr>Error Reporting Detection of an error not requiring re-initialization</vt:lpstr>
      <vt:lpstr>JESD204B RX Standard  Error Notification via Other Interfaces</vt:lpstr>
      <vt:lpstr>JESD204B Section 7.6.5 Other non-JESD204B interface errors</vt:lpstr>
      <vt:lpstr>DAC38J84 Alarm Structure</vt:lpstr>
      <vt:lpstr>0x64 to 0x6B Lane Alarms</vt:lpstr>
      <vt:lpstr>SYSREF Alarms</vt:lpstr>
      <vt:lpstr>LOS Alarms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Greene, Matt</dc:creator>
  <cp:lastModifiedBy>Kang Hung Hsia</cp:lastModifiedBy>
  <cp:revision>156</cp:revision>
  <dcterms:created xsi:type="dcterms:W3CDTF">2007-12-19T20:51:45Z</dcterms:created>
  <dcterms:modified xsi:type="dcterms:W3CDTF">2016-03-03T16:37:47Z</dcterms:modified>
</cp:coreProperties>
</file>