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3" r:id="rId5"/>
    <p:sldId id="264" r:id="rId6"/>
    <p:sldId id="266" r:id="rId7"/>
    <p:sldId id="26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718" autoAdjust="0"/>
  </p:normalViewPr>
  <p:slideViewPr>
    <p:cSldViewPr snapToGrid="0">
      <p:cViewPr varScale="1">
        <p:scale>
          <a:sx n="98" d="100"/>
          <a:sy n="98" d="100"/>
        </p:scale>
        <p:origin x="-1014" y="-108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7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3122E-3B7F-4271-8F0A-1EC52184483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DAC5682z </a:t>
            </a:r>
            <a:r>
              <a:rPr lang="en-US" dirty="0" smtClean="0"/>
              <a:t>EVM </a:t>
            </a:r>
            <a:r>
              <a:rPr lang="en-US" dirty="0" err="1" smtClean="0"/>
              <a:t>Labview</a:t>
            </a:r>
            <a:r>
              <a:rPr lang="en-US" dirty="0" smtClean="0"/>
              <a:t> SPI Utilities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07/15/2015</a:t>
            </a:r>
          </a:p>
          <a:p>
            <a:r>
              <a:rPr lang="en-US" dirty="0" smtClean="0"/>
              <a:t>Kang Hsia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78278-2A4A-4873-B12C-5FA0FB6AA3C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with pre-installed </a:t>
            </a:r>
            <a:r>
              <a:rPr lang="en-US" dirty="0" smtClean="0"/>
              <a:t>DAC5682z </a:t>
            </a:r>
            <a:r>
              <a:rPr lang="en-US" dirty="0" smtClean="0"/>
              <a:t>EVM GUI. The computer must have the EVM device driver installed</a:t>
            </a:r>
          </a:p>
          <a:p>
            <a:r>
              <a:rPr lang="en-US" dirty="0" err="1" smtClean="0"/>
              <a:t>Labview</a:t>
            </a:r>
            <a:r>
              <a:rPr lang="en-US" dirty="0" smtClean="0"/>
              <a:t> 2014 or above to run the </a:t>
            </a:r>
            <a:r>
              <a:rPr lang="en-US" dirty="0" err="1" smtClean="0"/>
              <a:t>Labview</a:t>
            </a:r>
            <a:r>
              <a:rPr lang="en-US" dirty="0" smtClean="0"/>
              <a:t> utilities.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Open the “FTDI Pattern Generator Example Code – Modified.vi”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80" y="1047750"/>
            <a:ext cx="8146514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3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FTDI Pattern File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</a:t>
            </a:r>
            <a:r>
              <a:rPr lang="en-US" dirty="0" smtClean="0"/>
              <a:t>DAC5682.txt</a:t>
            </a:r>
            <a:r>
              <a:rPr lang="en-US" dirty="0" smtClean="0"/>
              <a:t>” file for the “FTDI Pattern File Path” Option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7642" y="1703146"/>
            <a:ext cx="6591300" cy="406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18514" y="2542903"/>
            <a:ext cx="705395" cy="661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29943" y="1419497"/>
            <a:ext cx="1088571" cy="11234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Device </a:t>
            </a:r>
            <a:r>
              <a:rPr lang="en-US" dirty="0" err="1" smtClean="0"/>
              <a:t>Desc</a:t>
            </a:r>
            <a:r>
              <a:rPr lang="en-US" dirty="0" smtClean="0"/>
              <a:t> of FTDI Port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 </a:t>
            </a:r>
            <a:r>
              <a:rPr lang="en-US" dirty="0" smtClean="0"/>
              <a:t>“DAC5682zEVM</a:t>
            </a:r>
            <a:r>
              <a:rPr lang="en-US" dirty="0" smtClean="0"/>
              <a:t>” for the Device Description of FTDI Port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7642" y="1703146"/>
            <a:ext cx="6591300" cy="406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8834" y="3071948"/>
            <a:ext cx="1532709" cy="661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499360" y="1419497"/>
            <a:ext cx="3030583" cy="15675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Run the Program to Write and Read SPI Registers of DAC3484 EVM.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up the </a:t>
            </a:r>
            <a:r>
              <a:rPr lang="en-US" dirty="0" smtClean="0"/>
              <a:t>DAC5682z </a:t>
            </a:r>
            <a:r>
              <a:rPr lang="en-US" dirty="0" smtClean="0"/>
              <a:t>EVM and connect the USB to the EVM.</a:t>
            </a:r>
          </a:p>
          <a:p>
            <a:r>
              <a:rPr lang="en-US" dirty="0" smtClean="0"/>
              <a:t>Type in the desired write and read address and write data. Press run to execute the program.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7974" y="2234369"/>
            <a:ext cx="6591300" cy="406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8833" y="4186644"/>
            <a:ext cx="2455818" cy="968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13166" y="1419497"/>
            <a:ext cx="2516778" cy="26212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11233" y="2595153"/>
            <a:ext cx="500744" cy="426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Document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603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149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FinalPowerpoint</vt:lpstr>
      <vt:lpstr>DAC5682z EVM Labview SPI Utilities</vt:lpstr>
      <vt:lpstr>Required Software</vt:lpstr>
      <vt:lpstr>Step 1: Open the “FTDI Pattern Generator Example Code – Modified.vi”</vt:lpstr>
      <vt:lpstr>Step 2: FTDI Pattern File</vt:lpstr>
      <vt:lpstr>Step 3: Device Desc of FTDI Port</vt:lpstr>
      <vt:lpstr>Step 4: Run the Program to Write and Read SPI Registers of DAC3484 EVM.</vt:lpstr>
      <vt:lpstr>End of Document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Neeraj Gill</cp:lastModifiedBy>
  <cp:revision>106</cp:revision>
  <dcterms:created xsi:type="dcterms:W3CDTF">2007-12-19T20:51:45Z</dcterms:created>
  <dcterms:modified xsi:type="dcterms:W3CDTF">2015-09-15T22:49:39Z</dcterms:modified>
</cp:coreProperties>
</file>