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6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D939A-DA99-4CBE-BE51-9080C104A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31AE2F-1075-4147-9E9E-8DBEA56E5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4FF599-2F0D-405E-88AD-02F8D361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54ADC5-A78B-44B6-A16F-35F181B4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1D3EE6-889C-48E4-9DCF-95C17904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4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8E5B5B-E4A7-4186-B7E1-9EF512547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29F7C9-A15F-43C6-ADA5-664B53C6F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56C08-5DF5-41B7-B44C-55BDD79F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8D43CC-B797-4ECB-A0D9-64077960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1EF520-C826-4514-8D07-43F3DAB4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7B2CDC-2F14-4175-ACF8-C83BB0343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98388C-B7D1-40A1-AEFE-7156B3711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3EDDBF-3C92-403C-AC45-1579FA8D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639D4-519A-40AF-8089-688441E7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6B6606-68FC-4EB7-80A1-83C235FA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42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E89661-A4FB-46BF-87FA-8EC20A7A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44B365-A81E-4C98-BFF7-CB1AB75CB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D3334-8E06-47D8-876A-7BE5CC2B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7C961-D7ED-407F-8723-C13BBC27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256625-5FDB-429A-A10C-EEA7D0EF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0AEF70-4EEF-4FD6-8F1A-22C7E64F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A37DCA-A66D-47C4-931A-D6F47A216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72C511-C9BA-4E8F-ACA3-589A1E20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605A18-4C9B-4074-A7DE-E48AF560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9BFC8D-C65C-456F-8A84-DA60FD49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A7C0C-0BEA-4128-AF33-B69C4BE7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1FAE9B-F25E-42E6-BBCA-7C33D25FC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D12630-4D7F-4215-AC1F-8A96B8999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49974E-5157-4046-8082-2CC2F4B9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29C875-3B20-4108-8414-ECA3E80C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BE076B-6C01-4F7E-8CC5-EB8B27F0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52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00672-ACA3-4B3C-BDF7-7BFD5AF8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A0C819-5596-49F0-9EA3-29B94A6C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F7D656-2C4F-4DE8-9B2A-4CDD739EC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5D9192-019A-46D5-A1A5-57578ECDD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4C5F57-4EBB-4797-BAC1-B52CD5D22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7E46BF-4D5D-474E-81B1-0CD70C67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55654B-B458-4286-B491-3B7DDFA7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C5D7BC-A25D-4139-9650-C37FD4A7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11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A0C6FB-6D7A-4B31-81ED-868EFC86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1EAF58-BDAF-4895-A04A-BA8E7654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0FC55F-D428-4611-A1A3-0654EFE1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0FB56E-1F85-401C-A5B0-F1BA6C5B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1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D5C51E-E608-4D25-8795-39C00188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FBE049F-8FCF-4853-B589-96AC7A52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750573-7AFB-490F-BB3A-FFFE1C38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59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61D046-A138-46DA-8CDB-82C8D019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2AA574-9ED6-4893-87F1-2A26BDAA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96E520-57DA-453F-B985-AF220DF8D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4B1C28-16AD-44F7-A686-37B5C9B1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E6F756-EC8F-4281-8B59-19AA8B6B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49E6F6-D482-4D6F-9BF1-EB2B9623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5516FC-DE9B-4642-B710-53F5C742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03A403-AD49-4FF8-86AA-A118BEE45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2CE65A-E26D-40A3-A913-9C54076B2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E0ABC7-E22A-42B0-AC4A-7F318072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BECDA0-FDB4-423B-95B1-A72E077E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CC2A5-148B-43D5-B150-BFC8EF0C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09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8B0CA5-02D7-43BB-B604-AB8D4D528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1062C3-33C5-4276-9642-24602B8EC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C1F69D-60FB-44CA-A597-2A97D6BBD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BAF9-77E4-4205-BC77-C64F82027C1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2FFE1-6C14-4511-B7B5-C53B68403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4E2C9-E7DC-4640-9C89-E4D008606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4BF4-5EFE-483F-8DE2-753261E48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16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F75C872-10B6-4A43-8AB5-3985E1DDA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6336"/>
            <a:ext cx="12192000" cy="356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9CA960207216C4086C79E173B94ECBD" ma:contentTypeVersion="12" ma:contentTypeDescription="新しいドキュメントを作成します。" ma:contentTypeScope="" ma:versionID="d1b13d74e3f741187de7f51959b0d032">
  <xsd:schema xmlns:xsd="http://www.w3.org/2001/XMLSchema" xmlns:xs="http://www.w3.org/2001/XMLSchema" xmlns:p="http://schemas.microsoft.com/office/2006/metadata/properties" xmlns:ns3="255c210a-b2c6-4c3b-a3fe-0e1d31c0ef51" xmlns:ns4="6f7fcabd-a20b-4b17-a80a-f0d09113bc51" targetNamespace="http://schemas.microsoft.com/office/2006/metadata/properties" ma:root="true" ma:fieldsID="617c7010b214cedd441fcd0e39cbddb8" ns3:_="" ns4:_="">
    <xsd:import namespace="255c210a-b2c6-4c3b-a3fe-0e1d31c0ef51"/>
    <xsd:import namespace="6f7fcabd-a20b-4b17-a80a-f0d09113b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5c210a-b2c6-4c3b-a3fe-0e1d31c0e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fcabd-a20b-4b17-a80a-f0d09113b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54A66E-5C66-4080-955B-711C69ABC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5c210a-b2c6-4c3b-a3fe-0e1d31c0ef51"/>
    <ds:schemaRef ds:uri="6f7fcabd-a20b-4b17-a80a-f0d09113b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65FB94-FADF-4D1A-BFC0-8D2C378F5A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B6CBB9-CB19-4918-BFAB-3DB2598DC2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ECE2 Ishii Yohei</dc:creator>
  <cp:lastModifiedBy>TED ECE2 Ishii Yohei</cp:lastModifiedBy>
  <cp:revision>1</cp:revision>
  <dcterms:created xsi:type="dcterms:W3CDTF">2021-08-19T12:05:35Z</dcterms:created>
  <dcterms:modified xsi:type="dcterms:W3CDTF">2021-08-19T12:05:58Z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0x010100E9CA960207216C4086C79E173B94ECBD</vt:lpwstr>
  </property>
</Properties>
</file>