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CD023-2250-4384-8AED-493077CB4A99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49FF6-DB7F-4A7E-BA18-DA98C8048A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42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A85AE-305B-FAC4-8E7E-A08E540F9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32E019-2D69-390E-AA5A-2CD3CB566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8A5C6-9D4A-B8CC-162A-0EBCC2C1D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9D57-F3E1-4251-BFD9-3E877DC0DC8C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CD661A-7068-5930-3E41-381135EF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702A07-CF75-3F72-FD11-018F7BD2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70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5F8B1-F138-475E-5987-7442B65C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4F41D9-CF63-31C6-2F02-78D611538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C8453D-9913-0F77-E752-CD3A4900A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C4AFF-7EBF-42A3-A0AF-FC83956A0251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5CC351-A34F-44CB-3D1D-897A716C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2C8750-9870-D722-B742-A173BDCC3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52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6D0411-6D1A-7F50-531F-9749C8345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6D3A17-8AA0-7D66-90C5-6272BFEB0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D9E735-D257-D8CE-C396-53EAEC40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F81A-9C1A-4506-97B3-E1F4F5E61678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698CA7-00AC-488F-F4FF-7504D28D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41CDFE-7FCC-29F3-49CC-1C37AF8B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02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F5F73C-D453-F851-AC43-78B50DB0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5F8C2-D120-974E-58B4-7CE935EE8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D30D9F-BEB3-42E4-A8D7-B20129E84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E0F1-FF75-49DF-B4FC-2F9E2886033A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B9653-BBB3-B7CB-163E-E856606C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5564F9-A4A1-EAAF-8A0F-E0298DBB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05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6A8912-6CC3-0376-D011-D56005A5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EB88E0-B3AC-5796-6ECB-A24BBF9DF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0081D-09FB-98BE-F197-5918DF2F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F36B-2C5B-46F0-9372-60C28FA04E28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E903E0-86E1-688A-8226-95091155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E20DB3-01A3-AB11-8C03-4EA817386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8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E1B836-4328-F99C-3A06-C466105B4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8E8461-A8DB-EA0F-B5E9-78DAF9E2D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DCA0994-A156-188F-E0F4-410438438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4E30B8-97DA-DF95-FB9B-492A0C8D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0419-37D9-4155-9456-0AC8674E005B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2F8567-86D7-96A2-3B6D-A620C41A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5655D8-CB78-4679-6DDA-26A7FCB3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33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1FAA9-7977-205B-C5B1-53853AC18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D6E2AA-C41A-F2CE-833E-419D81F72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3E1FC3-C6EA-083B-17BD-A8ED870E3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ECD9B9-4822-165B-06B9-B286FB648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B48507-1C10-CB05-69ED-EC91440DF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7D465F-FC78-2C71-EA6D-8E089378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D9B-51E6-49CC-947A-BE1A353C6F54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E93196-FFFA-3285-8FE6-B4A0ED6A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A7D38F2-2C9A-5CB1-0E8D-329D16DD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5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C6C49-A12A-380D-4A26-D8A0D51C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8010953-A359-BD05-C3B5-77F65875E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CB19-9C64-4DDA-A4F5-6FC35B762C20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74A0A43-EF60-F948-8A59-C57A3AC06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83AA69-2AB4-BCDA-2EED-2983F258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7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F51958-B3E8-50E3-1BBB-966DC54E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95E5-C0B0-44BB-A427-9E68948BA0A2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D352C5-03BA-2D1C-C35E-9F479751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520405E-7BFF-CB9F-06E8-3EEDB3A9C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3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B3CA4D-F173-970B-A9E1-EBAF0495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C25FE6-A63E-1347-28EE-8BAC670AA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058012B-5D0A-9265-82D6-C52030AA2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6B0A2F-EA2C-C4C9-07BC-40FD21B6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AFFA-6250-41CC-8DC7-99C913D04B61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EB88B1-C3DE-2A06-2153-8E001FEE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2EEF5B-69E0-9C06-D9AC-4DBB28C4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7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F5971-6FD8-058C-2A45-505DC17B4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14AD4AF-9904-1C9A-5068-AC83E9C3C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C6A6FB-9326-EFA4-7CA7-959B3476A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FAD37E-74F5-5E9C-4DEF-CEC3116BC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AE20-75D7-42F2-9A8B-17A7ECC672E0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29F66B-D076-7681-4BCD-A003D3EF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57DE57-9DF4-0230-A2C2-8F480EF8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3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8539ED9-1E3C-D9AF-ACD5-A50E14E1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38AA02-5CD8-FF77-E9D3-7D93B84B5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5E0315-B3EE-507D-82D4-7D29D3688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F5DDD-5B47-4C38-852B-88490A513A9F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86B61E-F142-5F53-157D-8B05319413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A84D64-4FF8-766B-A70E-3A7F193F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E878-CF9E-4805-925F-C10E33EE08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00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62AF4D-B6EA-233C-BCC0-B7D91825E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806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1.resetConfigRegister</a:t>
            </a:r>
            <a:r>
              <a:rPr kumimoji="1" lang="ja-JP" altLang="en-US" dirty="0"/>
              <a:t>書き込み前</a:t>
            </a:r>
          </a:p>
        </p:txBody>
      </p:sp>
      <p:pic>
        <p:nvPicPr>
          <p:cNvPr id="5" name="図 4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C32CD6E8-D2C9-AC09-99A1-E8063FF16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59" y="1027910"/>
            <a:ext cx="7065608" cy="5615905"/>
          </a:xfrm>
          <a:prstGeom prst="rect">
            <a:avLst/>
          </a:prstGeom>
        </p:spPr>
      </p:pic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2283C9-9CC8-A726-5AB0-872EA30A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1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04E6D2D-99EE-4F25-E161-C2DFC529DEA8}"/>
              </a:ext>
            </a:extLst>
          </p:cNvPr>
          <p:cNvCxnSpPr/>
          <p:nvPr/>
        </p:nvCxnSpPr>
        <p:spPr>
          <a:xfrm>
            <a:off x="1327573" y="2255520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F173A359-CD67-049B-4067-2545F6C7857E}"/>
              </a:ext>
            </a:extLst>
          </p:cNvPr>
          <p:cNvCxnSpPr/>
          <p:nvPr/>
        </p:nvCxnSpPr>
        <p:spPr>
          <a:xfrm>
            <a:off x="1306976" y="2482061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34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57" y="344807"/>
            <a:ext cx="8988213" cy="655745"/>
          </a:xfrm>
        </p:spPr>
        <p:txBody>
          <a:bodyPr>
            <a:noAutofit/>
          </a:bodyPr>
          <a:lstStyle/>
          <a:p>
            <a:r>
              <a:rPr kumimoji="1" lang="en-US" altLang="ja-JP" sz="3600" dirty="0"/>
              <a:t>2.Reset config register</a:t>
            </a:r>
            <a:r>
              <a:rPr kumimoji="1" lang="ja-JP" altLang="en-US" sz="3600" dirty="0"/>
              <a:t>に</a:t>
            </a:r>
            <a:r>
              <a:rPr kumimoji="1" lang="en-US" altLang="ja-JP" sz="3600" dirty="0"/>
              <a:t>0x0210</a:t>
            </a:r>
            <a:r>
              <a:rPr kumimoji="1" lang="ja-JP" altLang="en-US" sz="3600" dirty="0"/>
              <a:t>書き込み後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C7F372-F93D-1B8F-5ED9-4006FDD4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6" name="図 5" descr="グラフィカル ユーザー インターフェイス&#10;&#10;中程度の精度で自動的に生成された説明">
            <a:extLst>
              <a:ext uri="{FF2B5EF4-FFF2-40B4-BE49-F238E27FC236}">
                <a16:creationId xmlns:a16="http://schemas.microsoft.com/office/drawing/2014/main" id="{2D7A0D92-C6FD-6B16-FFC2-1508CF92E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81" y="1161476"/>
            <a:ext cx="7059826" cy="5054270"/>
          </a:xfrm>
          <a:prstGeom prst="rect">
            <a:avLst/>
          </a:prstGeom>
        </p:spPr>
      </p:pic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975AA5A-CFD9-BAD8-1C51-18AD144974EA}"/>
              </a:ext>
            </a:extLst>
          </p:cNvPr>
          <p:cNvCxnSpPr/>
          <p:nvPr/>
        </p:nvCxnSpPr>
        <p:spPr>
          <a:xfrm>
            <a:off x="1031009" y="2403803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0C91887-30AB-26AF-24ED-87E7F167A558}"/>
              </a:ext>
            </a:extLst>
          </p:cNvPr>
          <p:cNvCxnSpPr/>
          <p:nvPr/>
        </p:nvCxnSpPr>
        <p:spPr>
          <a:xfrm>
            <a:off x="1010412" y="2613868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2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33" y="365126"/>
            <a:ext cx="8825654" cy="65574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cs typeface="ＭＳ Ｐゴシック" panose="020B0600070205080204" pitchFamily="50" charset="-128"/>
              </a:rPr>
              <a:t>3.Select Buck-Boost converter register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に</a:t>
            </a:r>
            <a:r>
              <a:rPr lang="en-US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0x0001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書き込み後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4209257-151F-E998-F529-4F92453C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7C1DA7CC-9ADC-3340-85CA-24CBECA80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91279"/>
            <a:ext cx="7599680" cy="5301595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4DFCA1B-3F57-DF5C-A620-582D0438FCA5}"/>
              </a:ext>
            </a:extLst>
          </p:cNvPr>
          <p:cNvCxnSpPr/>
          <p:nvPr/>
        </p:nvCxnSpPr>
        <p:spPr>
          <a:xfrm>
            <a:off x="1014533" y="2535611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C6C5A31-A84F-237E-65D6-18111961F512}"/>
              </a:ext>
            </a:extLst>
          </p:cNvPr>
          <p:cNvCxnSpPr/>
          <p:nvPr/>
        </p:nvCxnSpPr>
        <p:spPr>
          <a:xfrm>
            <a:off x="993936" y="2770390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56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2" y="364264"/>
            <a:ext cx="8829675" cy="655745"/>
          </a:xfrm>
        </p:spPr>
        <p:txBody>
          <a:bodyPr>
            <a:normAutofit fontScale="90000"/>
          </a:bodyPr>
          <a:lstStyle/>
          <a:p>
            <a:r>
              <a:rPr lang="en-US" altLang="ja-JP" sz="24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cs typeface="ＭＳ Ｐゴシック" panose="020B0600070205080204" pitchFamily="50" charset="-128"/>
              </a:rPr>
              <a:t>4.Configuration Buck-Boost converter register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に</a:t>
            </a:r>
            <a:r>
              <a:rPr lang="en-US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0x0003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書き込み後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C6E9D48-6646-2C5C-4656-67644158F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E406963A-BBF6-A93B-5F29-7160C58D7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33279"/>
            <a:ext cx="7578811" cy="5588197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428B848-90F0-5C7C-6B6C-52D634F5C6EB}"/>
              </a:ext>
            </a:extLst>
          </p:cNvPr>
          <p:cNvCxnSpPr/>
          <p:nvPr/>
        </p:nvCxnSpPr>
        <p:spPr>
          <a:xfrm>
            <a:off x="981581" y="2494421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45A9703-74DA-DCF9-5141-36829DDD3868}"/>
              </a:ext>
            </a:extLst>
          </p:cNvPr>
          <p:cNvCxnSpPr/>
          <p:nvPr/>
        </p:nvCxnSpPr>
        <p:spPr>
          <a:xfrm>
            <a:off x="960984" y="2720962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795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5745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cs typeface="ＭＳ Ｐゴシック" panose="020B0600070205080204" pitchFamily="50" charset="-128"/>
              </a:rPr>
              <a:t>5.Select DAC register</a:t>
            </a:r>
            <a:r>
              <a:rPr lang="ja-JP" altLang="ja-JP" sz="28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に</a:t>
            </a:r>
            <a:r>
              <a:rPr lang="en-US" altLang="ja-JP" sz="28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0x0020</a:t>
            </a:r>
            <a:r>
              <a:rPr lang="ja-JP" altLang="ja-JP" sz="28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書き込み後</a:t>
            </a:r>
            <a:endParaRPr kumimoji="1" lang="ja-JP" altLang="en-US" sz="60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048E63-1704-DEC0-639C-6C1034425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4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807B240E-07E1-5122-7443-1AA59D313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19284"/>
            <a:ext cx="7471719" cy="5526927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3EF29D6-4D12-9585-5F79-97203BD7FAEE}"/>
              </a:ext>
            </a:extLst>
          </p:cNvPr>
          <p:cNvCxnSpPr/>
          <p:nvPr/>
        </p:nvCxnSpPr>
        <p:spPr>
          <a:xfrm>
            <a:off x="973343" y="2428517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5CE02B47-96DA-1459-776E-7874C70B1CE2}"/>
              </a:ext>
            </a:extLst>
          </p:cNvPr>
          <p:cNvCxnSpPr/>
          <p:nvPr/>
        </p:nvCxnSpPr>
        <p:spPr>
          <a:xfrm>
            <a:off x="952746" y="2671534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26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574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cs typeface="ＭＳ Ｐゴシック" panose="020B0600070205080204" pitchFamily="50" charset="-128"/>
              </a:rPr>
              <a:t>6.DAC data register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に</a:t>
            </a:r>
            <a:r>
              <a:rPr lang="en-US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0x7FFF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書き込み後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AA23803-6B73-D377-BC23-6E5E0B43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4A03D747-218F-268F-D393-277DC3C543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05" y="1096653"/>
            <a:ext cx="7653867" cy="5674670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AB40460-FCD2-E4B2-9EE8-15B7AAB0D4E7}"/>
              </a:ext>
            </a:extLst>
          </p:cNvPr>
          <p:cNvCxnSpPr/>
          <p:nvPr/>
        </p:nvCxnSpPr>
        <p:spPr>
          <a:xfrm>
            <a:off x="998057" y="2444993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913A674-CC89-D5B0-CA40-A332466124BB}"/>
              </a:ext>
            </a:extLst>
          </p:cNvPr>
          <p:cNvCxnSpPr/>
          <p:nvPr/>
        </p:nvCxnSpPr>
        <p:spPr>
          <a:xfrm>
            <a:off x="977460" y="2688010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66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5745"/>
          </a:xfrm>
        </p:spPr>
        <p:txBody>
          <a:bodyPr>
            <a:noAutofit/>
          </a:bodyPr>
          <a:lstStyle/>
          <a:p>
            <a:r>
              <a:rPr kumimoji="1" lang="en-US" altLang="ja-JP" sz="2400" dirty="0"/>
              <a:t>7.Configuration DAC register</a:t>
            </a:r>
            <a:r>
              <a:rPr kumimoji="1" lang="ja-JP" altLang="en-US" sz="2400" dirty="0"/>
              <a:t>に</a:t>
            </a:r>
            <a:r>
              <a:rPr kumimoji="1" lang="en-US" altLang="ja-JP" sz="2400" dirty="0"/>
              <a:t>0x1513</a:t>
            </a:r>
            <a:r>
              <a:rPr kumimoji="1" lang="ja-JP" altLang="en-US" sz="2400" dirty="0"/>
              <a:t>書き込み後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79502B6-94B9-3FED-8086-C1DFDC1A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 descr="テーブル&#10;&#10;中程度の精度で自動的に生成された説明">
            <a:extLst>
              <a:ext uri="{FF2B5EF4-FFF2-40B4-BE49-F238E27FC236}">
                <a16:creationId xmlns:a16="http://schemas.microsoft.com/office/drawing/2014/main" id="{F7A1069E-91BF-DFD0-0618-41EF9884D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04" y="1108920"/>
            <a:ext cx="7999307" cy="5568369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936D9902-BC66-FEB8-4E80-75B7666DE598}"/>
              </a:ext>
            </a:extLst>
          </p:cNvPr>
          <p:cNvCxnSpPr/>
          <p:nvPr/>
        </p:nvCxnSpPr>
        <p:spPr>
          <a:xfrm>
            <a:off x="981581" y="2527373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5D516F8-5815-84DF-576D-4C71C4573A94}"/>
              </a:ext>
            </a:extLst>
          </p:cNvPr>
          <p:cNvCxnSpPr/>
          <p:nvPr/>
        </p:nvCxnSpPr>
        <p:spPr>
          <a:xfrm>
            <a:off x="960984" y="2745676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40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574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cs typeface="ＭＳ Ｐゴシック" panose="020B0600070205080204" pitchFamily="50" charset="-128"/>
              </a:rPr>
              <a:t>8.Alarm action register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に</a:t>
            </a:r>
            <a:r>
              <a:rPr lang="en-US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0x0000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書き込み後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2E5177-D979-5CF0-8F11-7128EE8AD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 descr="テーブル&#10;&#10;中程度の精度で自動的に生成された説明">
            <a:extLst>
              <a:ext uri="{FF2B5EF4-FFF2-40B4-BE49-F238E27FC236}">
                <a16:creationId xmlns:a16="http://schemas.microsoft.com/office/drawing/2014/main" id="{98D64941-4001-51A6-019D-8B5CF133E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8" y="1090404"/>
            <a:ext cx="7886701" cy="5532011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B30A7F9-43DB-1524-7CFE-D3EFF44CCD0B}"/>
              </a:ext>
            </a:extLst>
          </p:cNvPr>
          <p:cNvCxnSpPr/>
          <p:nvPr/>
        </p:nvCxnSpPr>
        <p:spPr>
          <a:xfrm>
            <a:off x="899201" y="2494421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E4574F5D-BBE4-0603-51E0-EE610F2A294C}"/>
              </a:ext>
            </a:extLst>
          </p:cNvPr>
          <p:cNvCxnSpPr/>
          <p:nvPr/>
        </p:nvCxnSpPr>
        <p:spPr>
          <a:xfrm>
            <a:off x="878604" y="2729200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192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84A7C-D3CA-DC3A-5FEC-1116C2B7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574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cs typeface="ＭＳ Ｐゴシック" panose="020B0600070205080204" pitchFamily="50" charset="-128"/>
              </a:rPr>
              <a:t>9.User alarm code register0x0000</a:t>
            </a:r>
            <a:r>
              <a:rPr lang="ja-JP" altLang="ja-JP" sz="2400" dirty="0">
                <a:solidFill>
                  <a:srgbClr val="000000"/>
                </a:solidFill>
                <a:effectLst/>
                <a:ea typeface="游ゴシック" panose="020B0400000000000000" pitchFamily="50" charset="-128"/>
                <a:cs typeface="ＭＳ Ｐゴシック" panose="020B0600070205080204" pitchFamily="50" charset="-128"/>
              </a:rPr>
              <a:t>書き込み後</a:t>
            </a:r>
            <a:endParaRPr kumimoji="1" lang="ja-JP" altLang="en-US" sz="5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EC3A50-85D4-F78A-BC92-185D515B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0E878-CF9E-4805-925F-C10E33EE08E6}" type="slidenum">
              <a:rPr kumimoji="1" lang="ja-JP" altLang="en-US" smtClean="0"/>
              <a:t>9</a:t>
            </a:fld>
            <a:endParaRPr kumimoji="1" lang="ja-JP" altLang="en-US"/>
          </a:p>
        </p:txBody>
      </p:sp>
      <p:pic>
        <p:nvPicPr>
          <p:cNvPr id="5" name="図 4" descr="テーブル&#10;&#10;低い精度で自動的に生成された説明">
            <a:extLst>
              <a:ext uri="{FF2B5EF4-FFF2-40B4-BE49-F238E27FC236}">
                <a16:creationId xmlns:a16="http://schemas.microsoft.com/office/drawing/2014/main" id="{4632207C-4A8E-2E80-312E-5603C367D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" y="1065315"/>
            <a:ext cx="8046721" cy="5487144"/>
          </a:xfrm>
          <a:prstGeom prst="rect">
            <a:avLst/>
          </a:prstGeom>
        </p:spPr>
      </p:pic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37820240-2E6F-57CB-0083-1AE2E6B7CDE0}"/>
              </a:ext>
            </a:extLst>
          </p:cNvPr>
          <p:cNvCxnSpPr/>
          <p:nvPr/>
        </p:nvCxnSpPr>
        <p:spPr>
          <a:xfrm>
            <a:off x="915677" y="2510897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73D63D1C-5611-0533-469A-ECB2A1E11464}"/>
              </a:ext>
            </a:extLst>
          </p:cNvPr>
          <p:cNvCxnSpPr/>
          <p:nvPr/>
        </p:nvCxnSpPr>
        <p:spPr>
          <a:xfrm>
            <a:off x="895080" y="2762152"/>
            <a:ext cx="12801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154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86</Words>
  <Application>Microsoft Office PowerPoint</Application>
  <PresentationFormat>画面に合わせる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1.resetConfigRegister書き込み前</vt:lpstr>
      <vt:lpstr>2.Reset config registerに0x0210書き込み後</vt:lpstr>
      <vt:lpstr>3.Select Buck-Boost converter registerに0x0001書き込み後</vt:lpstr>
      <vt:lpstr>4.Configuration Buck-Boost converter registerに0x0003書き込み後</vt:lpstr>
      <vt:lpstr>5.Select DAC registerに0x0020書き込み後</vt:lpstr>
      <vt:lpstr>6.DAC data registerに0x7FFF書き込み後</vt:lpstr>
      <vt:lpstr>7.Configuration DAC registerに0x1513書き込み後</vt:lpstr>
      <vt:lpstr>8.Alarm action registerに0x0000書き込み後</vt:lpstr>
      <vt:lpstr>9.User alarm code register0x0000書き込み後</vt:lpstr>
    </vt:vector>
  </TitlesOfParts>
  <Company>古野電気株式会社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光-Hikari Kawaguchi</dc:creator>
  <cp:lastModifiedBy>春口 弘喜-Hiroki Haruguchi</cp:lastModifiedBy>
  <cp:revision>17</cp:revision>
  <dcterms:created xsi:type="dcterms:W3CDTF">2022-09-06T06:04:36Z</dcterms:created>
  <dcterms:modified xsi:type="dcterms:W3CDTF">2022-09-12T09:34:38Z</dcterms:modified>
</cp:coreProperties>
</file>