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1" r:id="rId3"/>
    <p:sldId id="351" r:id="rId4"/>
    <p:sldId id="352" r:id="rId5"/>
    <p:sldId id="353" r:id="rId6"/>
    <p:sldId id="354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BE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82" autoAdjust="0"/>
    <p:restoredTop sz="94660"/>
  </p:normalViewPr>
  <p:slideViewPr>
    <p:cSldViewPr>
      <p:cViewPr varScale="1">
        <p:scale>
          <a:sx n="92" d="100"/>
          <a:sy n="92" d="100"/>
        </p:scale>
        <p:origin x="-103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0266A-614C-4186-A76D-77E0D01ECF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64C59-3D2F-4DF4-BDB0-7D862254A4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58D3A-905D-4449-8D6F-820F20589F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3F5F1-0C97-45F3-89F7-73689D959F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BAC06-A7AA-4A56-913F-D002C59DB5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42875"/>
            <a:ext cx="2141537" cy="573563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42875"/>
            <a:ext cx="6275388" cy="5735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DD716-2CA7-4DF3-A439-42104EACBA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478" y="0"/>
            <a:ext cx="8457045" cy="11892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33376" y="1186424"/>
            <a:ext cx="4163579" cy="4692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1186424"/>
            <a:ext cx="4165023" cy="4692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355600" y="6038850"/>
            <a:ext cx="2133600" cy="20637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14675" y="6038850"/>
            <a:ext cx="2895600" cy="20637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DDF37-2840-4BF4-B7D4-0FF38EBB9A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31775" y="142875"/>
            <a:ext cx="8569325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705FC-7A55-4E18-9A7D-0DA2393FB5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8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AE0EF-A6C7-4B19-8FDA-A5F538FA1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3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C6231-5A71-475B-AA55-82404EB5E0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78205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3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DFA85-8FF7-46EA-84BC-4D039AC91E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048468"/>
            <a:ext cx="8467725" cy="4945932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0A875-26D0-4D80-83AF-612783ED5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6049963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F07D8-CBD0-468C-B7AF-714659687B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16C1D-1E67-4213-882A-895E1EC4E9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F3E79-99D9-4E91-B5A8-E6B24438A5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F0F38-C8FD-4B7B-8BCB-7293AB30C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41275" y="6324600"/>
            <a:ext cx="87407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1028" name="Picture 8" descr="ti_logo_powerpoint_1_line.png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42875"/>
            <a:ext cx="84582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058863"/>
            <a:ext cx="8467725" cy="4935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49963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</a:defRPr>
            </a:lvl1pPr>
          </a:lstStyle>
          <a:p>
            <a:pPr>
              <a:defRPr/>
            </a:pPr>
            <a:fld id="{5F94E944-6A55-4681-B7D0-EE94FD542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2" name="Group 16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033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76" r:id="rId5"/>
    <p:sldLayoutId id="2147483681" r:id="rId6"/>
    <p:sldLayoutId id="2147483675" r:id="rId7"/>
    <p:sldLayoutId id="2147483674" r:id="rId8"/>
    <p:sldLayoutId id="2147483673" r:id="rId9"/>
    <p:sldLayoutId id="2147483672" r:id="rId10"/>
    <p:sldLayoutId id="2147483671" r:id="rId11"/>
    <p:sldLayoutId id="2147483670" r:id="rId12"/>
    <p:sldLayoutId id="2147483669" r:id="rId13"/>
    <p:sldLayoutId id="2147483668" r:id="rId14"/>
    <p:sldLayoutId id="2147483682" r:id="rId15"/>
    <p:sldLayoutId id="2147483667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3"/>
          <p:cNvSpPr>
            <a:spLocks noGrp="1"/>
          </p:cNvSpPr>
          <p:nvPr>
            <p:ph type="ctrTitle"/>
          </p:nvPr>
        </p:nvSpPr>
        <p:spPr>
          <a:xfrm>
            <a:off x="304800" y="2133600"/>
            <a:ext cx="8153400" cy="2917825"/>
          </a:xfrm>
        </p:spPr>
        <p:txBody>
          <a:bodyPr/>
          <a:lstStyle/>
          <a:p>
            <a:r>
              <a:rPr lang="en-US" altLang="en-US" sz="3600" dirty="0" smtClean="0"/>
              <a:t>                  DAC902 Test</a:t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>    </a:t>
            </a:r>
            <a:br>
              <a:rPr lang="en-US" altLang="en-US" sz="3600" dirty="0" smtClean="0"/>
            </a:br>
            <a:endParaRPr lang="en-US" alt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1"/>
          <p:cNvSpPr txBox="1">
            <a:spLocks noChangeArrowheads="1"/>
          </p:cNvSpPr>
          <p:nvPr/>
        </p:nvSpPr>
        <p:spPr bwMode="auto">
          <a:xfrm>
            <a:off x="244475" y="914400"/>
            <a:ext cx="7146925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/>
              <a:t>Test Setup:</a:t>
            </a:r>
          </a:p>
          <a:p>
            <a:endParaRPr lang="en-US" sz="1400" b="1" dirty="0"/>
          </a:p>
          <a:p>
            <a:r>
              <a:rPr lang="en-US" sz="1400" dirty="0" smtClean="0"/>
              <a:t>TSW1400EVM, Fs = 125MHz, offset binary, 65K samples</a:t>
            </a:r>
          </a:p>
          <a:p>
            <a:endParaRPr lang="en-US" sz="1400" dirty="0"/>
          </a:p>
          <a:p>
            <a:r>
              <a:rPr lang="en-US" sz="1400" dirty="0" smtClean="0"/>
              <a:t>Spectrum Analyzer span 0 – 62.5MHz, RBW 100KHz </a:t>
            </a:r>
            <a:endParaRPr lang="en-US" sz="1400" dirty="0"/>
          </a:p>
          <a:p>
            <a:endParaRPr lang="en-US" sz="1400" dirty="0"/>
          </a:p>
          <a:p>
            <a:r>
              <a:rPr lang="en-US" sz="1400" b="1" dirty="0"/>
              <a:t>Test conditions:</a:t>
            </a:r>
          </a:p>
          <a:p>
            <a:endParaRPr lang="en-US" sz="1400" b="1" dirty="0"/>
          </a:p>
          <a:p>
            <a:r>
              <a:rPr lang="en-US" sz="1400" dirty="0" smtClean="0"/>
              <a:t>DAC Fs </a:t>
            </a:r>
            <a:r>
              <a:rPr lang="en-US" sz="1400" dirty="0"/>
              <a:t>= external </a:t>
            </a:r>
            <a:r>
              <a:rPr lang="en-US" sz="1400" dirty="0" smtClean="0"/>
              <a:t>125Msps (not filtered</a:t>
            </a:r>
            <a:r>
              <a:rPr lang="en-US" sz="1400" dirty="0"/>
              <a:t>)</a:t>
            </a:r>
          </a:p>
          <a:p>
            <a:endParaRPr lang="en-US" sz="1400" dirty="0"/>
          </a:p>
          <a:p>
            <a:r>
              <a:rPr lang="en-US" sz="1400" dirty="0" smtClean="0"/>
              <a:t>Plot 1: </a:t>
            </a:r>
            <a:r>
              <a:rPr lang="en-US" sz="1400" dirty="0" err="1" smtClean="0"/>
              <a:t>Fout</a:t>
            </a:r>
            <a:r>
              <a:rPr lang="en-US" sz="1400" dirty="0" smtClean="0"/>
              <a:t> </a:t>
            </a:r>
            <a:r>
              <a:rPr lang="en-US" sz="1400" dirty="0"/>
              <a:t>= </a:t>
            </a:r>
            <a:r>
              <a:rPr lang="en-US" sz="1400" dirty="0" smtClean="0"/>
              <a:t>50MHz, Spectrum Analyzer 20MHz BW,  no filter</a:t>
            </a:r>
          </a:p>
          <a:p>
            <a:endParaRPr lang="en-US" sz="1400" dirty="0"/>
          </a:p>
          <a:p>
            <a:r>
              <a:rPr lang="en-US" sz="1400" dirty="0"/>
              <a:t>Plot </a:t>
            </a:r>
            <a:r>
              <a:rPr lang="en-US" sz="1400" dirty="0" smtClean="0"/>
              <a:t>2: </a:t>
            </a:r>
            <a:r>
              <a:rPr lang="en-US" sz="1400" dirty="0" err="1"/>
              <a:t>Fout</a:t>
            </a:r>
            <a:r>
              <a:rPr lang="en-US" sz="1400" dirty="0"/>
              <a:t> = 50MHz </a:t>
            </a:r>
            <a:r>
              <a:rPr lang="en-US" sz="1400" dirty="0" smtClean="0"/>
              <a:t>Spectrum </a:t>
            </a:r>
            <a:r>
              <a:rPr lang="en-US" sz="1400" dirty="0"/>
              <a:t>Analyzer </a:t>
            </a:r>
            <a:r>
              <a:rPr lang="en-US" sz="1400" dirty="0" smtClean="0"/>
              <a:t>0 – </a:t>
            </a:r>
            <a:r>
              <a:rPr lang="en-US" sz="1400" dirty="0" smtClean="0"/>
              <a:t>62.5MHz </a:t>
            </a:r>
            <a:r>
              <a:rPr lang="en-US" sz="1400" dirty="0" smtClean="0"/>
              <a:t>BW</a:t>
            </a:r>
          </a:p>
          <a:p>
            <a:endParaRPr lang="en-US" sz="1400" dirty="0"/>
          </a:p>
          <a:p>
            <a:r>
              <a:rPr lang="en-US" sz="1400" dirty="0" smtClean="0"/>
              <a:t>Plot 3: </a:t>
            </a:r>
            <a:r>
              <a:rPr lang="en-US" sz="1400" dirty="0" err="1" smtClean="0"/>
              <a:t>Fout</a:t>
            </a:r>
            <a:r>
              <a:rPr lang="en-US" sz="1400" dirty="0" smtClean="0"/>
              <a:t> = </a:t>
            </a:r>
            <a:r>
              <a:rPr lang="en-US" sz="1400" dirty="0"/>
              <a:t>55MHz, Spectrum Analyzer 0 – </a:t>
            </a:r>
            <a:r>
              <a:rPr lang="en-US" sz="1400" dirty="0" smtClean="0"/>
              <a:t>62.5MHz </a:t>
            </a:r>
            <a:r>
              <a:rPr lang="en-US" sz="1400" dirty="0" smtClean="0"/>
              <a:t>BW, </a:t>
            </a:r>
            <a:r>
              <a:rPr lang="en-US" sz="1400" dirty="0" err="1" smtClean="0"/>
              <a:t>bandpass</a:t>
            </a:r>
            <a:r>
              <a:rPr lang="en-US" sz="1400" dirty="0" smtClean="0"/>
              <a:t> filter</a:t>
            </a:r>
          </a:p>
          <a:p>
            <a:endParaRPr lang="en-US" sz="1400" dirty="0"/>
          </a:p>
          <a:p>
            <a:r>
              <a:rPr lang="en-US" sz="1400" dirty="0" smtClean="0"/>
              <a:t>Plot 4: </a:t>
            </a:r>
            <a:r>
              <a:rPr lang="en-US" sz="1400" dirty="0" err="1" smtClean="0"/>
              <a:t>Fout</a:t>
            </a:r>
            <a:r>
              <a:rPr lang="en-US" sz="1400" dirty="0" smtClean="0"/>
              <a:t> = </a:t>
            </a:r>
            <a:r>
              <a:rPr lang="en-US" sz="1400" dirty="0"/>
              <a:t>46MHz, Spectrum Analyzer 0 </a:t>
            </a:r>
            <a:r>
              <a:rPr lang="en-US" sz="1400"/>
              <a:t>– </a:t>
            </a:r>
            <a:r>
              <a:rPr lang="en-US" sz="1400" smtClean="0"/>
              <a:t>62.5MHz </a:t>
            </a:r>
            <a:r>
              <a:rPr lang="en-US" sz="1400" dirty="0" smtClean="0"/>
              <a:t>BW, </a:t>
            </a:r>
            <a:r>
              <a:rPr lang="en-US" sz="1400" dirty="0" err="1" smtClean="0"/>
              <a:t>bandpass</a:t>
            </a:r>
            <a:r>
              <a:rPr lang="en-US" sz="1400" dirty="0" smtClean="0"/>
              <a:t> filter</a:t>
            </a:r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pPr>
              <a:buFont typeface="Arial" charset="0"/>
              <a:buChar char="•"/>
            </a:pPr>
            <a:endParaRPr lang="en-US" sz="1400" dirty="0"/>
          </a:p>
          <a:p>
            <a:pPr>
              <a:buFont typeface="Arial" charset="0"/>
              <a:buChar char="•"/>
            </a:pPr>
            <a:endParaRPr lang="en-US" sz="1400" b="1" dirty="0"/>
          </a:p>
          <a:p>
            <a:endParaRPr lang="en-US" sz="1400" b="1" dirty="0"/>
          </a:p>
        </p:txBody>
      </p:sp>
      <p:sp>
        <p:nvSpPr>
          <p:cNvPr id="19458" name="Title 2"/>
          <p:cNvSpPr>
            <a:spLocks noGrp="1"/>
          </p:cNvSpPr>
          <p:nvPr>
            <p:ph type="title"/>
          </p:nvPr>
        </p:nvSpPr>
        <p:spPr>
          <a:xfrm>
            <a:off x="231775" y="0"/>
            <a:ext cx="8458200" cy="814388"/>
          </a:xfrm>
        </p:spPr>
        <p:txBody>
          <a:bodyPr/>
          <a:lstStyle/>
          <a:p>
            <a:r>
              <a:rPr lang="en-US" altLang="en-US" dirty="0" smtClean="0"/>
              <a:t> 	Test Setup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/>
              <a:t>                                    Plot 1 </a:t>
            </a:r>
            <a:br>
              <a:rPr lang="en-US" altLang="en-US" sz="2400" dirty="0" smtClean="0"/>
            </a:br>
            <a:r>
              <a:rPr lang="en-US" altLang="en-US" sz="2400" dirty="0" smtClean="0"/>
              <a:t>            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143000"/>
            <a:ext cx="6407609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/>
              <a:t>                                    Plot 2 </a:t>
            </a:r>
            <a:br>
              <a:rPr lang="en-US" altLang="en-US" sz="2400" dirty="0" smtClean="0"/>
            </a:br>
            <a:r>
              <a:rPr lang="en-US" altLang="en-US" sz="2400" dirty="0" smtClean="0"/>
              <a:t>              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85800"/>
            <a:ext cx="7162800" cy="5427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925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/>
              <a:t>                                    Plot 3 </a:t>
            </a:r>
            <a:br>
              <a:rPr lang="en-US" altLang="en-US" sz="2400" dirty="0" smtClean="0"/>
            </a:br>
            <a:r>
              <a:rPr lang="en-US" altLang="en-US" sz="2400" dirty="0" smtClean="0"/>
              <a:t>              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85799"/>
            <a:ext cx="7315200" cy="5480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049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/>
              <a:t>                                    Plot 4 </a:t>
            </a:r>
            <a:br>
              <a:rPr lang="en-US" altLang="en-US" sz="2400" dirty="0" smtClean="0"/>
            </a:br>
            <a:r>
              <a:rPr lang="en-US" altLang="en-US" sz="2400" dirty="0" smtClean="0"/>
              <a:t>              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14400"/>
            <a:ext cx="6858000" cy="5123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627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10112</TotalTime>
  <Words>109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FinalPowerpoint</vt:lpstr>
      <vt:lpstr>                  DAC902 Test         </vt:lpstr>
      <vt:lpstr>  Test Setup</vt:lpstr>
      <vt:lpstr>                                    Plot 1                </vt:lpstr>
      <vt:lpstr>                                    Plot 2                </vt:lpstr>
      <vt:lpstr>                                    Plot 3                </vt:lpstr>
      <vt:lpstr>                                    Plot 4                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DOCSIS EVM   @ 819.2Msps  On trimmed devices</dc:title>
  <dc:creator>a0181823</dc:creator>
  <cp:lastModifiedBy>a0181823</cp:lastModifiedBy>
  <cp:revision>280</cp:revision>
  <dcterms:created xsi:type="dcterms:W3CDTF">2013-09-24T21:30:14Z</dcterms:created>
  <dcterms:modified xsi:type="dcterms:W3CDTF">2015-08-07T13:56:24Z</dcterms:modified>
</cp:coreProperties>
</file>