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98781-2F70-46F9-B84F-5AB47C83A142}" type="datetimeFigureOut">
              <a:rPr lang="zh-TW" altLang="en-US" smtClean="0"/>
              <a:t>2019/12/26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9B9E-7181-4840-8C4A-7498F07EA3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653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98781-2F70-46F9-B84F-5AB47C83A142}" type="datetimeFigureOut">
              <a:rPr lang="zh-TW" altLang="en-US" smtClean="0"/>
              <a:t>2019/12/26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9B9E-7181-4840-8C4A-7498F07EA3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057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98781-2F70-46F9-B84F-5AB47C83A142}" type="datetimeFigureOut">
              <a:rPr lang="zh-TW" altLang="en-US" smtClean="0"/>
              <a:t>2019/12/26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9B9E-7181-4840-8C4A-7498F07EA3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2030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98781-2F70-46F9-B84F-5AB47C83A142}" type="datetimeFigureOut">
              <a:rPr lang="zh-TW" altLang="en-US" smtClean="0"/>
              <a:t>2019/12/26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9B9E-7181-4840-8C4A-7498F07EA3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7119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98781-2F70-46F9-B84F-5AB47C83A142}" type="datetimeFigureOut">
              <a:rPr lang="zh-TW" altLang="en-US" smtClean="0"/>
              <a:t>2019/12/26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9B9E-7181-4840-8C4A-7498F07EA3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396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98781-2F70-46F9-B84F-5AB47C83A142}" type="datetimeFigureOut">
              <a:rPr lang="zh-TW" altLang="en-US" smtClean="0"/>
              <a:t>2019/12/26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9B9E-7181-4840-8C4A-7498F07EA3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51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98781-2F70-46F9-B84F-5AB47C83A142}" type="datetimeFigureOut">
              <a:rPr lang="zh-TW" altLang="en-US" smtClean="0"/>
              <a:t>2019/12/26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9B9E-7181-4840-8C4A-7498F07EA3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0431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98781-2F70-46F9-B84F-5AB47C83A142}" type="datetimeFigureOut">
              <a:rPr lang="zh-TW" altLang="en-US" smtClean="0"/>
              <a:t>2019/12/26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9B9E-7181-4840-8C4A-7498F07EA3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369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98781-2F70-46F9-B84F-5AB47C83A142}" type="datetimeFigureOut">
              <a:rPr lang="zh-TW" altLang="en-US" smtClean="0"/>
              <a:t>2019/12/26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9B9E-7181-4840-8C4A-7498F07EA3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629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98781-2F70-46F9-B84F-5AB47C83A142}" type="datetimeFigureOut">
              <a:rPr lang="zh-TW" altLang="en-US" smtClean="0"/>
              <a:t>2019/12/26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9B9E-7181-4840-8C4A-7498F07EA3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290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98781-2F70-46F9-B84F-5AB47C83A142}" type="datetimeFigureOut">
              <a:rPr lang="zh-TW" altLang="en-US" smtClean="0"/>
              <a:t>2019/12/26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9B9E-7181-4840-8C4A-7498F07EA3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265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98781-2F70-46F9-B84F-5AB47C83A142}" type="datetimeFigureOut">
              <a:rPr lang="zh-TW" altLang="en-US" smtClean="0"/>
              <a:t>2019/12/26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69B9E-7181-4840-8C4A-7498F07EA3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5673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9161585" y="1881554"/>
            <a:ext cx="1529861" cy="30333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SOC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2857767" y="229312"/>
            <a:ext cx="1529861" cy="30333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DS90UB960WRTDRQ1</a:t>
            </a:r>
          </a:p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I2C ID:0x3D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2857767" y="3577493"/>
            <a:ext cx="1529861" cy="30333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DS90UB960WRTDRQ1</a:t>
            </a:r>
          </a:p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I2C ID:0x30</a:t>
            </a:r>
            <a:endParaRPr lang="zh-TW" altLang="en-US" dirty="0" smtClean="0">
              <a:solidFill>
                <a:schemeClr val="tx1"/>
              </a:solidFill>
            </a:endParaRPr>
          </a:p>
          <a:p>
            <a:pPr algn="ctr"/>
            <a:endParaRPr lang="zh-TW" altLang="en-US" dirty="0">
              <a:solidFill>
                <a:schemeClr val="tx1"/>
              </a:solidFill>
            </a:endParaRPr>
          </a:p>
        </p:txBody>
      </p:sp>
      <p:cxnSp>
        <p:nvCxnSpPr>
          <p:cNvPr id="10" name="直線接點 9"/>
          <p:cNvCxnSpPr/>
          <p:nvPr/>
        </p:nvCxnSpPr>
        <p:spPr>
          <a:xfrm>
            <a:off x="4387628" y="2592754"/>
            <a:ext cx="1468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>
            <a:off x="4387628" y="2403409"/>
            <a:ext cx="1468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>
            <a:off x="4387628" y="3105373"/>
            <a:ext cx="1468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/>
          <p:cNvCxnSpPr/>
          <p:nvPr/>
        </p:nvCxnSpPr>
        <p:spPr>
          <a:xfrm>
            <a:off x="4387628" y="2916028"/>
            <a:ext cx="1468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字方塊 20"/>
          <p:cNvSpPr txBox="1"/>
          <p:nvPr/>
        </p:nvSpPr>
        <p:spPr>
          <a:xfrm>
            <a:off x="4387628" y="2093253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I2C_SCL(0X3D)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2809109" y="2803332"/>
            <a:ext cx="1627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I2C_SCL2/SDA2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3043148" y="5652012"/>
            <a:ext cx="1393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I2C_SCL/SDA</a:t>
            </a:r>
            <a:endParaRPr lang="zh-TW" altLang="en-US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2857767" y="6131093"/>
            <a:ext cx="1627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I2C_SCL2/SDA2</a:t>
            </a:r>
            <a:endParaRPr lang="zh-TW" altLang="en-US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3043148" y="2319827"/>
            <a:ext cx="1393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I2C_SCL/SDA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4387628" y="2319827"/>
            <a:ext cx="1593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I2C_SDA(0x3D)</a:t>
            </a:r>
            <a:endParaRPr lang="zh-TW" altLang="en-US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4346809" y="2621381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I2C_SCL2(0x3D)</a:t>
            </a:r>
            <a:endParaRPr lang="zh-TW" altLang="en-US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4358170" y="2839352"/>
            <a:ext cx="1710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I2C_SDA2(0x3D)</a:t>
            </a:r>
            <a:endParaRPr lang="zh-TW" altLang="en-US" dirty="0"/>
          </a:p>
        </p:txBody>
      </p:sp>
      <p:cxnSp>
        <p:nvCxnSpPr>
          <p:cNvPr id="31" name="直線接點 30"/>
          <p:cNvCxnSpPr/>
          <p:nvPr/>
        </p:nvCxnSpPr>
        <p:spPr>
          <a:xfrm>
            <a:off x="4387628" y="5890269"/>
            <a:ext cx="1468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/>
          <p:cNvCxnSpPr/>
          <p:nvPr/>
        </p:nvCxnSpPr>
        <p:spPr>
          <a:xfrm>
            <a:off x="4387628" y="5700924"/>
            <a:ext cx="1468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/>
          <p:cNvCxnSpPr/>
          <p:nvPr/>
        </p:nvCxnSpPr>
        <p:spPr>
          <a:xfrm>
            <a:off x="4387628" y="6402888"/>
            <a:ext cx="1468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/>
          <p:cNvCxnSpPr/>
          <p:nvPr/>
        </p:nvCxnSpPr>
        <p:spPr>
          <a:xfrm>
            <a:off x="4387628" y="6213543"/>
            <a:ext cx="1468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字方塊 34"/>
          <p:cNvSpPr txBox="1"/>
          <p:nvPr/>
        </p:nvSpPr>
        <p:spPr>
          <a:xfrm>
            <a:off x="4387628" y="5390768"/>
            <a:ext cx="1516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I2C_SCL(0x30)</a:t>
            </a:r>
            <a:endParaRPr lang="zh-TW" altLang="en-US" dirty="0"/>
          </a:p>
        </p:txBody>
      </p:sp>
      <p:sp>
        <p:nvSpPr>
          <p:cNvPr id="36" name="文字方塊 35"/>
          <p:cNvSpPr txBox="1"/>
          <p:nvPr/>
        </p:nvSpPr>
        <p:spPr>
          <a:xfrm>
            <a:off x="4387628" y="5617342"/>
            <a:ext cx="1567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I2C_SDA(0x30)</a:t>
            </a:r>
            <a:endParaRPr lang="zh-TW" altLang="en-US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4346809" y="5918896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I2C_SCL2(0x30)</a:t>
            </a:r>
            <a:endParaRPr lang="zh-TW" altLang="en-US" dirty="0"/>
          </a:p>
        </p:txBody>
      </p:sp>
      <p:sp>
        <p:nvSpPr>
          <p:cNvPr id="38" name="文字方塊 37"/>
          <p:cNvSpPr txBox="1"/>
          <p:nvPr/>
        </p:nvSpPr>
        <p:spPr>
          <a:xfrm>
            <a:off x="4358170" y="6136867"/>
            <a:ext cx="1567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I2C_SDA(0x30)</a:t>
            </a:r>
            <a:endParaRPr lang="zh-TW" altLang="en-US" dirty="0"/>
          </a:p>
        </p:txBody>
      </p:sp>
      <p:sp>
        <p:nvSpPr>
          <p:cNvPr id="39" name="矩形 38"/>
          <p:cNvSpPr/>
          <p:nvPr/>
        </p:nvSpPr>
        <p:spPr>
          <a:xfrm>
            <a:off x="1034473" y="441749"/>
            <a:ext cx="1823294" cy="9621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CSI 0</a:t>
            </a:r>
          </a:p>
          <a:p>
            <a:pPr algn="ctr"/>
            <a:endParaRPr lang="zh-TW" altLang="en-US" dirty="0"/>
          </a:p>
        </p:txBody>
      </p:sp>
      <p:sp>
        <p:nvSpPr>
          <p:cNvPr id="40" name="矩形 39"/>
          <p:cNvSpPr/>
          <p:nvPr/>
        </p:nvSpPr>
        <p:spPr>
          <a:xfrm>
            <a:off x="1023112" y="1659202"/>
            <a:ext cx="1823294" cy="9621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CSI 1</a:t>
            </a:r>
          </a:p>
          <a:p>
            <a:pPr algn="ctr"/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1022969" y="3788184"/>
            <a:ext cx="1823294" cy="9621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CSI 0</a:t>
            </a:r>
          </a:p>
          <a:p>
            <a:pPr algn="ctr"/>
            <a:endParaRPr lang="zh-TW" altLang="en-US" dirty="0"/>
          </a:p>
        </p:txBody>
      </p:sp>
      <p:cxnSp>
        <p:nvCxnSpPr>
          <p:cNvPr id="42" name="直線接點 41"/>
          <p:cNvCxnSpPr/>
          <p:nvPr/>
        </p:nvCxnSpPr>
        <p:spPr>
          <a:xfrm>
            <a:off x="7693003" y="4158679"/>
            <a:ext cx="1468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/>
          <p:cNvCxnSpPr/>
          <p:nvPr/>
        </p:nvCxnSpPr>
        <p:spPr>
          <a:xfrm>
            <a:off x="7693003" y="3969334"/>
            <a:ext cx="1468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接點 43"/>
          <p:cNvCxnSpPr/>
          <p:nvPr/>
        </p:nvCxnSpPr>
        <p:spPr>
          <a:xfrm>
            <a:off x="7693003" y="4671298"/>
            <a:ext cx="1468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接點 44"/>
          <p:cNvCxnSpPr/>
          <p:nvPr/>
        </p:nvCxnSpPr>
        <p:spPr>
          <a:xfrm>
            <a:off x="7693003" y="4481953"/>
            <a:ext cx="1468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文字方塊 45"/>
          <p:cNvSpPr txBox="1"/>
          <p:nvPr/>
        </p:nvSpPr>
        <p:spPr>
          <a:xfrm>
            <a:off x="7693003" y="3659178"/>
            <a:ext cx="1183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I2C_SCL(1)</a:t>
            </a:r>
            <a:endParaRPr lang="zh-TW" altLang="en-US" dirty="0"/>
          </a:p>
        </p:txBody>
      </p:sp>
      <p:sp>
        <p:nvSpPr>
          <p:cNvPr id="47" name="文字方塊 46"/>
          <p:cNvSpPr txBox="1"/>
          <p:nvPr/>
        </p:nvSpPr>
        <p:spPr>
          <a:xfrm>
            <a:off x="7693003" y="3885752"/>
            <a:ext cx="1234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I2C_SDA(1)</a:t>
            </a:r>
            <a:endParaRPr lang="zh-TW" altLang="en-US" dirty="0"/>
          </a:p>
        </p:txBody>
      </p:sp>
      <p:sp>
        <p:nvSpPr>
          <p:cNvPr id="48" name="文字方塊 47"/>
          <p:cNvSpPr txBox="1"/>
          <p:nvPr/>
        </p:nvSpPr>
        <p:spPr>
          <a:xfrm>
            <a:off x="7652184" y="4187306"/>
            <a:ext cx="1183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I2C_SCL(2)</a:t>
            </a:r>
            <a:endParaRPr lang="zh-TW" altLang="en-US" dirty="0"/>
          </a:p>
        </p:txBody>
      </p:sp>
      <p:sp>
        <p:nvSpPr>
          <p:cNvPr id="49" name="文字方塊 48"/>
          <p:cNvSpPr txBox="1"/>
          <p:nvPr/>
        </p:nvSpPr>
        <p:spPr>
          <a:xfrm>
            <a:off x="7663545" y="4405277"/>
            <a:ext cx="1351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I2C_SDA2(2)</a:t>
            </a:r>
            <a:endParaRPr lang="zh-TW" altLang="en-US" dirty="0"/>
          </a:p>
        </p:txBody>
      </p:sp>
      <p:cxnSp>
        <p:nvCxnSpPr>
          <p:cNvPr id="51" name="直線接點 50"/>
          <p:cNvCxnSpPr/>
          <p:nvPr/>
        </p:nvCxnSpPr>
        <p:spPr>
          <a:xfrm>
            <a:off x="5856210" y="2403409"/>
            <a:ext cx="99717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接點 53"/>
          <p:cNvCxnSpPr/>
          <p:nvPr/>
        </p:nvCxnSpPr>
        <p:spPr>
          <a:xfrm>
            <a:off x="6853382" y="2375446"/>
            <a:ext cx="0" cy="16149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接點 56"/>
          <p:cNvCxnSpPr/>
          <p:nvPr/>
        </p:nvCxnSpPr>
        <p:spPr>
          <a:xfrm>
            <a:off x="6853382" y="3969334"/>
            <a:ext cx="83962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接點 59"/>
          <p:cNvCxnSpPr/>
          <p:nvPr/>
        </p:nvCxnSpPr>
        <p:spPr>
          <a:xfrm>
            <a:off x="6853382" y="3967127"/>
            <a:ext cx="0" cy="22464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接點 60"/>
          <p:cNvCxnSpPr/>
          <p:nvPr/>
        </p:nvCxnSpPr>
        <p:spPr>
          <a:xfrm>
            <a:off x="5856210" y="6213543"/>
            <a:ext cx="99717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接點 63"/>
          <p:cNvCxnSpPr/>
          <p:nvPr/>
        </p:nvCxnSpPr>
        <p:spPr>
          <a:xfrm>
            <a:off x="6695830" y="4158679"/>
            <a:ext cx="997173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接點 65"/>
          <p:cNvCxnSpPr/>
          <p:nvPr/>
        </p:nvCxnSpPr>
        <p:spPr>
          <a:xfrm>
            <a:off x="5842814" y="2588791"/>
            <a:ext cx="853016" cy="236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接點 68"/>
          <p:cNvCxnSpPr/>
          <p:nvPr/>
        </p:nvCxnSpPr>
        <p:spPr>
          <a:xfrm>
            <a:off x="5842814" y="6390785"/>
            <a:ext cx="853016" cy="236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接點 69"/>
          <p:cNvCxnSpPr/>
          <p:nvPr/>
        </p:nvCxnSpPr>
        <p:spPr>
          <a:xfrm>
            <a:off x="6695830" y="2588791"/>
            <a:ext cx="0" cy="3814097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接點 72"/>
          <p:cNvCxnSpPr/>
          <p:nvPr/>
        </p:nvCxnSpPr>
        <p:spPr>
          <a:xfrm flipV="1">
            <a:off x="6537960" y="4480527"/>
            <a:ext cx="1154441" cy="10663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接點 76"/>
          <p:cNvCxnSpPr/>
          <p:nvPr/>
        </p:nvCxnSpPr>
        <p:spPr>
          <a:xfrm flipV="1">
            <a:off x="5855706" y="2912999"/>
            <a:ext cx="682254" cy="10664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接點 78"/>
          <p:cNvCxnSpPr/>
          <p:nvPr/>
        </p:nvCxnSpPr>
        <p:spPr>
          <a:xfrm flipV="1">
            <a:off x="5840331" y="5694618"/>
            <a:ext cx="682254" cy="10664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接點 79"/>
          <p:cNvCxnSpPr/>
          <p:nvPr/>
        </p:nvCxnSpPr>
        <p:spPr>
          <a:xfrm flipH="1">
            <a:off x="6515531" y="2933538"/>
            <a:ext cx="11094" cy="276641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接點 83"/>
          <p:cNvCxnSpPr/>
          <p:nvPr/>
        </p:nvCxnSpPr>
        <p:spPr>
          <a:xfrm flipV="1">
            <a:off x="6353948" y="4673107"/>
            <a:ext cx="1333374" cy="1370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接點 85"/>
          <p:cNvCxnSpPr/>
          <p:nvPr/>
        </p:nvCxnSpPr>
        <p:spPr>
          <a:xfrm>
            <a:off x="5881929" y="3105373"/>
            <a:ext cx="472019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接點 87"/>
          <p:cNvCxnSpPr/>
          <p:nvPr/>
        </p:nvCxnSpPr>
        <p:spPr>
          <a:xfrm>
            <a:off x="5862252" y="5890269"/>
            <a:ext cx="472019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接點 88"/>
          <p:cNvCxnSpPr/>
          <p:nvPr/>
        </p:nvCxnSpPr>
        <p:spPr>
          <a:xfrm flipV="1">
            <a:off x="6339952" y="3105374"/>
            <a:ext cx="13996" cy="2784895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7465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41</Words>
  <Application>Microsoft Office PowerPoint</Application>
  <PresentationFormat>寬螢幕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Ben Shih</dc:creator>
  <cp:lastModifiedBy>Ben Shih</cp:lastModifiedBy>
  <cp:revision>4</cp:revision>
  <dcterms:created xsi:type="dcterms:W3CDTF">2019-12-26T00:57:43Z</dcterms:created>
  <dcterms:modified xsi:type="dcterms:W3CDTF">2019-12-26T01:50:47Z</dcterms:modified>
</cp:coreProperties>
</file>