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0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AB8DA-7E9A-4877-97CC-7F08D5AFD31F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0F31-D593-4B4E-BC95-477B51E63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168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AB8DA-7E9A-4877-97CC-7F08D5AFD31F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0F31-D593-4B4E-BC95-477B51E63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946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AB8DA-7E9A-4877-97CC-7F08D5AFD31F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0F31-D593-4B4E-BC95-477B51E63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265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AB8DA-7E9A-4877-97CC-7F08D5AFD31F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0F31-D593-4B4E-BC95-477B51E63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840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AB8DA-7E9A-4877-97CC-7F08D5AFD31F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0F31-D593-4B4E-BC95-477B51E63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35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AB8DA-7E9A-4877-97CC-7F08D5AFD31F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0F31-D593-4B4E-BC95-477B51E63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435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AB8DA-7E9A-4877-97CC-7F08D5AFD31F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0F31-D593-4B4E-BC95-477B51E63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819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AB8DA-7E9A-4877-97CC-7F08D5AFD31F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0F31-D593-4B4E-BC95-477B51E63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41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AB8DA-7E9A-4877-97CC-7F08D5AFD31F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0F31-D593-4B4E-BC95-477B51E63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063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AB8DA-7E9A-4877-97CC-7F08D5AFD31F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0F31-D593-4B4E-BC95-477B51E63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029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AB8DA-7E9A-4877-97CC-7F08D5AFD31F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0F31-D593-4B4E-BC95-477B51E63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745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AB8DA-7E9A-4877-97CC-7F08D5AFD31F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20F31-D593-4B4E-BC95-477B51E63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937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Fixing TSW1400 after programming as DAC5682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957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Look for DAC5682 in Device Manager</a:t>
            </a:r>
            <a:endParaRPr lang="en-US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7327" y="1600200"/>
            <a:ext cx="3869346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>
            <a:off x="1676400" y="2819400"/>
            <a:ext cx="1676400" cy="19812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714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Right click “DAC5682” and select “Update Driver Software…”</a:t>
            </a:r>
            <a:endParaRPr lang="en-US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7327" y="1600200"/>
            <a:ext cx="3869346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>
            <a:off x="1905000" y="2895600"/>
            <a:ext cx="1676400" cy="19812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790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Select “Browse my computer for driver software”</a:t>
            </a:r>
            <a:endParaRPr lang="en-US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150" y="1672431"/>
            <a:ext cx="5981700" cy="438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>
            <a:off x="533400" y="2133600"/>
            <a:ext cx="1676400" cy="19812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1060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Choose “Let me pick from a list…”</a:t>
            </a:r>
            <a:endParaRPr lang="en-US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150" y="1672431"/>
            <a:ext cx="5981700" cy="438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>
            <a:off x="609600" y="2514600"/>
            <a:ext cx="1676400" cy="19812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3026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Choose “Universal Serial Bus controllers”</a:t>
            </a:r>
            <a:endParaRPr lang="en-US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150" y="1672431"/>
            <a:ext cx="5981700" cy="438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>
            <a:off x="533400" y="2743200"/>
            <a:ext cx="1676400" cy="19812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810000" y="4876800"/>
            <a:ext cx="2286000" cy="8382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9331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Choose “FTDI” and “USB Serial Converter”</a:t>
            </a:r>
            <a:endParaRPr lang="en-US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150" y="1672431"/>
            <a:ext cx="5981700" cy="438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>
            <a:off x="381000" y="2133600"/>
            <a:ext cx="1676400" cy="19812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362200" y="4114800"/>
            <a:ext cx="1752600" cy="2286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5942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“Yes”</a:t>
            </a:r>
            <a:endParaRPr lang="en-US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844006"/>
            <a:ext cx="4724400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>
            <a:off x="3505200" y="2590800"/>
            <a:ext cx="1676400" cy="19812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592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Should now see “DAC5682” in </a:t>
            </a:r>
            <a:r>
              <a:rPr lang="en-US" dirty="0" err="1" smtClean="0"/>
              <a:t>FT_Prog</a:t>
            </a:r>
            <a:endParaRPr lang="en-US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0943" y="1600200"/>
            <a:ext cx="3902114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7533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71</Words>
  <Application>Microsoft Office PowerPoint</Application>
  <PresentationFormat>On-screen Show 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Fixing TSW1400 after programming as DAC5682</vt:lpstr>
      <vt:lpstr>Look for DAC5682 in Device Manager</vt:lpstr>
      <vt:lpstr>Right click “DAC5682” and select “Update Driver Software…”</vt:lpstr>
      <vt:lpstr>Select “Browse my computer for driver software”</vt:lpstr>
      <vt:lpstr>Choose “Let me pick from a list…”</vt:lpstr>
      <vt:lpstr>Choose “Universal Serial Bus controllers”</vt:lpstr>
      <vt:lpstr>Choose “FTDI” and “USB Serial Converter”</vt:lpstr>
      <vt:lpstr>Click “Yes”</vt:lpstr>
      <vt:lpstr>Should now see “DAC5682” in FT_Prog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Fixing TSW1400 after programming as DAC5682</dc:title>
  <dc:creator>a0272252</dc:creator>
  <cp:lastModifiedBy>Chan, Ken</cp:lastModifiedBy>
  <cp:revision>1</cp:revision>
  <dcterms:created xsi:type="dcterms:W3CDTF">2014-04-10T22:10:41Z</dcterms:created>
  <dcterms:modified xsi:type="dcterms:W3CDTF">2014-10-22T21:51:49Z</dcterms:modified>
</cp:coreProperties>
</file>