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360" y="-3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TSW40RF82EVM/TSW14J56EVM</a:t>
            </a:r>
            <a:br>
              <a:rPr lang="en-US" dirty="0" smtClean="0"/>
            </a:br>
            <a:r>
              <a:rPr lang="en-US" dirty="0" smtClean="0"/>
              <a:t>Pattern File Triggering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08172018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632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TSW40RF82EVM </a:t>
            </a:r>
            <a:r>
              <a:rPr lang="en-US" dirty="0" err="1" smtClean="0"/>
              <a:t>Config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Load “</a:t>
            </a:r>
            <a:r>
              <a:rPr lang="en-US" sz="2400" dirty="0" smtClean="0"/>
              <a:t>2T2R_RevC_ConstInput_6xDec_12xInt_2949p12M_5898p2_4915p2Gb.cfg”</a:t>
            </a:r>
          </a:p>
          <a:p>
            <a:r>
              <a:rPr lang="en-US" sz="2400" dirty="0" smtClean="0"/>
              <a:t>Connect J3 to J9 in order</a:t>
            </a:r>
          </a:p>
          <a:p>
            <a:pPr marL="0" indent="0">
              <a:buNone/>
            </a:pPr>
            <a:r>
              <a:rPr lang="en-US" sz="2400" dirty="0" smtClean="0"/>
              <a:t>To connect the output of the </a:t>
            </a:r>
          </a:p>
          <a:p>
            <a:pPr marL="0" indent="0">
              <a:buNone/>
            </a:pPr>
            <a:r>
              <a:rPr lang="en-US" sz="2400" dirty="0" smtClean="0"/>
              <a:t>DAC to the input of the ADC.</a:t>
            </a:r>
            <a:endParaRPr lang="en-US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667000"/>
            <a:ext cx="4371975" cy="3325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3601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Files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/>
              <a:t>Place the included ADC </a:t>
            </a:r>
            <a:r>
              <a:rPr lang="en-US" dirty="0" err="1" smtClean="0"/>
              <a:t>ini</a:t>
            </a:r>
            <a:r>
              <a:rPr lang="en-US" dirty="0" smtClean="0"/>
              <a:t> file in the directory </a:t>
            </a:r>
          </a:p>
          <a:p>
            <a:pPr marL="0" indent="0">
              <a:buNone/>
            </a:pPr>
            <a:r>
              <a:rPr lang="en-US" dirty="0"/>
              <a:t>C:\Program Files (x86)\Texas Instruments\High Speed Data Converter </a:t>
            </a:r>
            <a:r>
              <a:rPr lang="en-US" dirty="0" smtClean="0"/>
              <a:t>Pro\14J56revD </a:t>
            </a:r>
            <a:r>
              <a:rPr lang="en-US" dirty="0"/>
              <a:t>Details\ADC </a:t>
            </a:r>
            <a:r>
              <a:rPr lang="en-US" dirty="0" smtClean="0"/>
              <a:t>files</a:t>
            </a:r>
          </a:p>
          <a:p>
            <a:r>
              <a:rPr lang="en-US" dirty="0"/>
              <a:t>Place the </a:t>
            </a:r>
            <a:r>
              <a:rPr lang="en-US" dirty="0" smtClean="0"/>
              <a:t>included DAC </a:t>
            </a:r>
            <a:r>
              <a:rPr lang="en-US" dirty="0" err="1"/>
              <a:t>ini</a:t>
            </a:r>
            <a:r>
              <a:rPr lang="en-US" dirty="0"/>
              <a:t> file in the directory </a:t>
            </a:r>
          </a:p>
          <a:p>
            <a:pPr marL="0" indent="0">
              <a:buNone/>
            </a:pPr>
            <a:r>
              <a:rPr lang="en-US" dirty="0"/>
              <a:t>C:\Program Files (x86)\Texas Instruments\High Speed Data Converter </a:t>
            </a:r>
            <a:r>
              <a:rPr lang="en-US" dirty="0" smtClean="0"/>
              <a:t>Pro\14J56revD </a:t>
            </a:r>
            <a:r>
              <a:rPr lang="en-US" dirty="0"/>
              <a:t>Details\DAC files</a:t>
            </a:r>
          </a:p>
        </p:txBody>
      </p:sp>
    </p:spTree>
    <p:extLst>
      <p:ext uri="{BB962C8B-B14F-4D97-AF65-F5344CB8AC3E}">
        <p14:creationId xmlns:p14="http://schemas.microsoft.com/office/powerpoint/2010/main" val="4194029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Trigger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Connect J12 and J13 on TSW14J56EVM.</a:t>
            </a:r>
          </a:p>
          <a:p>
            <a:r>
              <a:rPr lang="en-US" dirty="0" smtClean="0"/>
              <a:t>Enable Trigger Mode on ADC tab</a:t>
            </a:r>
          </a:p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743200"/>
            <a:ext cx="6019800" cy="3983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7593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DAC Pattern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Load the included pattern file. Note that the 5</a:t>
            </a:r>
            <a:r>
              <a:rPr lang="en-US" baseline="30000" dirty="0" smtClean="0"/>
              <a:t>th</a:t>
            </a:r>
            <a:r>
              <a:rPr lang="en-US" dirty="0" smtClean="0"/>
              <a:t> column is controlling the behavior of the trigger. This column isn’t “seen” in HSDC Pro.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052593"/>
            <a:ext cx="2362200" cy="3805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0269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DAC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230" y="1600200"/>
            <a:ext cx="724154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1450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Click Read DDR Memory on ADC tab, </a:t>
            </a:r>
            <a:r>
              <a:rPr lang="en-US" smtClean="0"/>
              <a:t>and captured data </a:t>
            </a:r>
            <a:r>
              <a:rPr lang="en-US" dirty="0" smtClean="0"/>
              <a:t>will be plotted.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3691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141</Words>
  <Application>Microsoft Office PowerPoint</Application>
  <PresentationFormat>On-screen Show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TSW40RF82EVM/TSW14J56EVM Pattern File Triggering</vt:lpstr>
      <vt:lpstr>TSW40RF82EVM Config</vt:lpstr>
      <vt:lpstr>Files</vt:lpstr>
      <vt:lpstr>Trigger Setup</vt:lpstr>
      <vt:lpstr>DAC Pattern File</vt:lpstr>
      <vt:lpstr>DAC</vt:lpstr>
      <vt:lpstr>ADC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TSW40RF82EVM/TSW14J56EVM Pattern File Triggering</dc:title>
  <dc:creator>Brock, Daniel</dc:creator>
  <cp:lastModifiedBy>Windows User</cp:lastModifiedBy>
  <cp:revision>3</cp:revision>
  <dcterms:created xsi:type="dcterms:W3CDTF">2006-08-16T00:00:00Z</dcterms:created>
  <dcterms:modified xsi:type="dcterms:W3CDTF">2018-08-17T18:44:55Z</dcterms:modified>
</cp:coreProperties>
</file>