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71" r:id="rId4"/>
    <p:sldId id="274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0080625" cy="7559675"/>
  <p:notesSz cx="7559675" cy="10691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1" autoAdjust="0"/>
  </p:normalViewPr>
  <p:slideViewPr>
    <p:cSldViewPr snapToGrid="0">
      <p:cViewPr>
        <p:scale>
          <a:sx n="100" d="100"/>
          <a:sy n="100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바탕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722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바탕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04C6341-D756-4636-A097-5BD91466417E}" type="slidenum">
              <a:rPr lang="en-US" sz="1400" b="0" strike="noStrike" spc="-1">
                <a:latin typeface="바탕"/>
              </a:rPr>
              <a:t>‹#›</a:t>
            </a:fld>
            <a:endParaRPr lang="en-US" sz="1400" b="0" strike="noStrike" spc="-1">
              <a:latin typeface="바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i.com/tool/ADS1298RECGFE-PDK?keyMatch=ads1298r&amp;tisearch=Search-EN-Everyth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ftp://ftp.ti.com/pub/data_acquisition/ECG_FE/ADS1298/ads129xecg-fe-setup-1.1.1.ex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027585" y="280106"/>
            <a:ext cx="6024470" cy="67710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ADS1298R function test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1441024" y="1330612"/>
            <a:ext cx="6489725" cy="135421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400" b="0" strike="noStrike" spc="-1" dirty="0">
                <a:latin typeface="Arial"/>
              </a:rPr>
              <a:t>“ADS1298RECGFE-PDK</a:t>
            </a:r>
            <a:r>
              <a:rPr lang="en-US" sz="4400" b="0" strike="noStrike" spc="-1" dirty="0" smtClean="0">
                <a:latin typeface="Arial"/>
              </a:rPr>
              <a:t>”</a:t>
            </a:r>
            <a:endParaRPr lang="en-US" sz="4400" b="0" strike="noStrike" spc="-1" dirty="0">
              <a:latin typeface="Arial"/>
            </a:endParaRPr>
          </a:p>
          <a:p>
            <a:pPr algn="ctr"/>
            <a:r>
              <a:rPr lang="en-US" sz="4400" b="0" strike="noStrike" spc="-1" dirty="0">
                <a:latin typeface="Arial"/>
              </a:rPr>
              <a:t>S/W version = </a:t>
            </a:r>
            <a:r>
              <a:rPr lang="en-US" sz="4400" b="0" strike="noStrike" spc="-1" dirty="0" smtClean="0">
                <a:latin typeface="Arial"/>
              </a:rPr>
              <a:t>1.1.1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43" name="그림 42">
            <a:hlinkClick r:id="rId2"/>
          </p:cNvPr>
          <p:cNvPicPr/>
          <p:nvPr/>
        </p:nvPicPr>
        <p:blipFill>
          <a:blip r:embed="rId3"/>
          <a:srcRect t="23902" r="70872" b="59411"/>
          <a:stretch/>
        </p:blipFill>
        <p:spPr>
          <a:xfrm>
            <a:off x="1441024" y="3363960"/>
            <a:ext cx="4815000" cy="1493280"/>
          </a:xfrm>
          <a:prstGeom prst="rect">
            <a:avLst/>
          </a:prstGeom>
          <a:ln>
            <a:noFill/>
          </a:ln>
        </p:spPr>
      </p:pic>
      <p:sp>
        <p:nvSpPr>
          <p:cNvPr id="44" name="TextShape 3"/>
          <p:cNvSpPr txBox="1"/>
          <p:nvPr/>
        </p:nvSpPr>
        <p:spPr>
          <a:xfrm>
            <a:off x="1568464" y="6206008"/>
            <a:ext cx="5114243" cy="16158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50" b="0" strike="noStrike" spc="-1" dirty="0">
                <a:latin typeface="Arial"/>
              </a:rPr>
              <a:t>ftp://ftp.ti.com/pub/data_acquisition/ECG_FE/ADS1298/ads129xecg-fe-setup-1.1.1.exe</a:t>
            </a:r>
          </a:p>
        </p:txBody>
      </p:sp>
      <p:sp>
        <p:nvSpPr>
          <p:cNvPr id="45" name="TextShape 4"/>
          <p:cNvSpPr txBox="1"/>
          <p:nvPr/>
        </p:nvSpPr>
        <p:spPr>
          <a:xfrm>
            <a:off x="1684511" y="4857240"/>
            <a:ext cx="5988716" cy="16158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50" b="0" strike="noStrike" spc="-1" dirty="0">
                <a:latin typeface="Arial"/>
              </a:rPr>
              <a:t>http://www.ti.com/tool/ADS1298RECGFE-PDK?keyMatch=ads1298r&amp;tisearch=Search-EN-Everything</a:t>
            </a:r>
          </a:p>
        </p:txBody>
      </p:sp>
      <p:pic>
        <p:nvPicPr>
          <p:cNvPr id="46" name="그림 45">
            <a:hlinkClick r:id="rId4"/>
          </p:cNvPr>
          <p:cNvPicPr/>
          <p:nvPr/>
        </p:nvPicPr>
        <p:blipFill>
          <a:blip r:embed="rId3"/>
          <a:srcRect t="45408" r="70872" b="44129"/>
          <a:stretch/>
        </p:blipFill>
        <p:spPr>
          <a:xfrm>
            <a:off x="1441384" y="5289600"/>
            <a:ext cx="4815000" cy="9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4464000" y="3312000"/>
            <a:ext cx="1152000" cy="576000"/>
          </a:xfrm>
          <a:custGeom>
            <a:avLst/>
            <a:gdLst/>
            <a:ahLst/>
            <a:cxnLst/>
            <a:rect l="0" t="0" r="r" b="b"/>
            <a:pathLst>
              <a:path w="3202" h="1601">
                <a:moveTo>
                  <a:pt x="3201" y="400"/>
                </a:moveTo>
                <a:lnTo>
                  <a:pt x="800" y="400"/>
                </a:lnTo>
                <a:lnTo>
                  <a:pt x="800" y="0"/>
                </a:lnTo>
                <a:lnTo>
                  <a:pt x="0" y="800"/>
                </a:lnTo>
                <a:lnTo>
                  <a:pt x="800" y="1600"/>
                </a:lnTo>
                <a:lnTo>
                  <a:pt x="800" y="1200"/>
                </a:lnTo>
                <a:lnTo>
                  <a:pt x="3201" y="1200"/>
                </a:lnTo>
                <a:lnTo>
                  <a:pt x="3201" y="400"/>
                </a:lnTo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TextShape 2"/>
          <p:cNvSpPr txBox="1"/>
          <p:nvPr/>
        </p:nvSpPr>
        <p:spPr>
          <a:xfrm>
            <a:off x="5681520" y="3426840"/>
            <a:ext cx="2103309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r>
              <a:rPr lang="en-US" sz="1800" b="0" strike="noStrike" spc="-1" dirty="0">
                <a:latin typeface="Arial"/>
              </a:rPr>
              <a:t>0x00~0x15(&lt;0x18)</a:t>
            </a:r>
          </a:p>
        </p:txBody>
      </p:sp>
      <p:sp>
        <p:nvSpPr>
          <p:cNvPr id="53" name="TextShape 3"/>
          <p:cNvSpPr txBox="1"/>
          <p:nvPr/>
        </p:nvSpPr>
        <p:spPr>
          <a:xfrm>
            <a:off x="5688000" y="3816000"/>
            <a:ext cx="809494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r>
              <a:rPr lang="en-US" sz="1800" b="0" strike="noStrike" spc="-1" dirty="0">
                <a:latin typeface="Arial"/>
              </a:rPr>
              <a:t>0x16?</a:t>
            </a:r>
          </a:p>
        </p:txBody>
      </p:sp>
      <p:sp>
        <p:nvSpPr>
          <p:cNvPr id="54" name="TextShape 4"/>
          <p:cNvSpPr txBox="1"/>
          <p:nvPr/>
        </p:nvSpPr>
        <p:spPr>
          <a:xfrm>
            <a:off x="5683680" y="4146840"/>
            <a:ext cx="809494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r>
              <a:rPr lang="en-US" sz="1800" b="0" strike="noStrike" spc="-1" dirty="0">
                <a:latin typeface="Arial"/>
              </a:rPr>
              <a:t>0x17?</a:t>
            </a:r>
          </a:p>
        </p:txBody>
      </p:sp>
      <p:sp>
        <p:nvSpPr>
          <p:cNvPr id="55" name="TextShape 5"/>
          <p:cNvSpPr txBox="1"/>
          <p:nvPr/>
        </p:nvSpPr>
        <p:spPr>
          <a:xfrm>
            <a:off x="5679000" y="4477680"/>
            <a:ext cx="809494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  <a:ea typeface="굴림"/>
              </a:rPr>
              <a:t>0x18?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57" name="TextShape 1"/>
          <p:cNvSpPr txBox="1"/>
          <p:nvPr/>
        </p:nvSpPr>
        <p:spPr>
          <a:xfrm>
            <a:off x="4060440" y="3606840"/>
            <a:ext cx="1959120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 algn="ctr"/>
            <a:r>
              <a:rPr lang="en-US" sz="1800" b="1" strike="noStrike" spc="-1">
                <a:solidFill>
                  <a:srgbClr val="ED1C24"/>
                </a:solidFill>
                <a:latin typeface="Arial"/>
              </a:rPr>
              <a:t>ECG scope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3825720" y="3606840"/>
            <a:ext cx="2428560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 algn="ctr"/>
            <a:r>
              <a:rPr lang="en-US" sz="1800" b="1" strike="noStrike" spc="-1" dirty="0">
                <a:solidFill>
                  <a:srgbClr val="ED1C24"/>
                </a:solidFill>
                <a:latin typeface="Arial"/>
              </a:rPr>
              <a:t>ECG Histogram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61" name="TextShape 1"/>
          <p:cNvSpPr txBox="1"/>
          <p:nvPr/>
        </p:nvSpPr>
        <p:spPr>
          <a:xfrm>
            <a:off x="4174037" y="2274840"/>
            <a:ext cx="1731926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 algn="ctr"/>
            <a:r>
              <a:rPr lang="en-US" sz="1800" b="1" strike="noStrike" spc="-1" dirty="0">
                <a:solidFill>
                  <a:srgbClr val="ED1C24"/>
                </a:solidFill>
                <a:latin typeface="Arial"/>
              </a:rPr>
              <a:t>ECG FFT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그림 61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3741840" y="3606840"/>
            <a:ext cx="2596320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 algn="ctr"/>
            <a:r>
              <a:rPr lang="en-US" sz="1800" b="1" strike="noStrike" spc="-1" dirty="0">
                <a:solidFill>
                  <a:srgbClr val="ED1C24"/>
                </a:solidFill>
                <a:latin typeface="Arial"/>
              </a:rPr>
              <a:t>NO Respiration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65" name="TextShape 1"/>
          <p:cNvSpPr txBox="1"/>
          <p:nvPr/>
        </p:nvSpPr>
        <p:spPr>
          <a:xfrm>
            <a:off x="4059720" y="3030840"/>
            <a:ext cx="1960920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pPr algn="ctr"/>
            <a:r>
              <a:rPr lang="en-US" sz="1800" b="1" strike="noStrike" spc="-1" dirty="0">
                <a:solidFill>
                  <a:srgbClr val="ED1C24"/>
                </a:solidFill>
                <a:latin typeface="Arial"/>
              </a:rPr>
              <a:t>ECG signal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/>
          <p:cNvPicPr/>
          <p:nvPr/>
        </p:nvPicPr>
        <p:blipFill>
          <a:blip r:embed="rId2"/>
          <a:stretch/>
        </p:blipFill>
        <p:spPr>
          <a:xfrm>
            <a:off x="117360" y="36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4376880" y="4405680"/>
            <a:ext cx="1383120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r>
              <a:rPr lang="en-US" sz="1800" b="1" strike="noStrike" spc="-1" dirty="0">
                <a:solidFill>
                  <a:srgbClr val="ED1C24"/>
                </a:solidFill>
                <a:latin typeface="Arial"/>
              </a:rPr>
              <a:t>Test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/>
          <p:cNvPicPr/>
          <p:nvPr/>
        </p:nvPicPr>
        <p:blipFill>
          <a:blip r:embed="rId2"/>
          <a:stretch/>
        </p:blipFill>
        <p:spPr>
          <a:xfrm>
            <a:off x="117360" y="36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4060440" y="3600000"/>
            <a:ext cx="1383120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r>
              <a:rPr lang="en-US" sz="1800" b="1" strike="noStrike" spc="-1" dirty="0">
                <a:solidFill>
                  <a:srgbClr val="ED1C24"/>
                </a:solidFill>
                <a:latin typeface="Arial"/>
              </a:rPr>
              <a:t>Test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그림 69"/>
          <p:cNvPicPr/>
          <p:nvPr/>
        </p:nvPicPr>
        <p:blipFill>
          <a:blip r:embed="rId2"/>
          <a:stretch/>
        </p:blipFill>
        <p:spPr>
          <a:xfrm>
            <a:off x="117360" y="36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3741840" y="3030840"/>
            <a:ext cx="2596320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r>
              <a:rPr lang="en-US" sz="1800" b="1" strike="noStrike" spc="-1" dirty="0">
                <a:solidFill>
                  <a:srgbClr val="ED1C24"/>
                </a:solidFill>
                <a:latin typeface="Arial"/>
              </a:rPr>
              <a:t>NO Respiration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71"/>
          <p:cNvPicPr/>
          <p:nvPr/>
        </p:nvPicPr>
        <p:blipFill>
          <a:blip r:embed="rId2"/>
          <a:stretch/>
        </p:blipFill>
        <p:spPr>
          <a:xfrm>
            <a:off x="117360" y="360"/>
            <a:ext cx="9845640" cy="7559640"/>
          </a:xfrm>
          <a:prstGeom prst="rect">
            <a:avLst/>
          </a:prstGeom>
          <a:ln>
            <a:noFill/>
          </a:ln>
        </p:spPr>
      </p:pic>
      <p:sp>
        <p:nvSpPr>
          <p:cNvPr id="73" name="TextShape 1"/>
          <p:cNvSpPr txBox="1"/>
          <p:nvPr/>
        </p:nvSpPr>
        <p:spPr>
          <a:xfrm>
            <a:off x="4032000" y="3829680"/>
            <a:ext cx="1383120" cy="36787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/>
          <a:p>
            <a:r>
              <a:rPr lang="en-US" sz="1800" b="1" strike="noStrike" spc="-1" dirty="0">
                <a:solidFill>
                  <a:srgbClr val="ED1C24"/>
                </a:solidFill>
                <a:latin typeface="Arial"/>
              </a:rPr>
              <a:t>Test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74" y="3246437"/>
            <a:ext cx="21240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1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838" y="-944563"/>
            <a:ext cx="123063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7" y="-163"/>
            <a:ext cx="984629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/>
          <p:cNvPicPr/>
          <p:nvPr/>
        </p:nvPicPr>
        <p:blipFill>
          <a:blip r:embed="rId2"/>
          <a:stretch/>
        </p:blipFill>
        <p:spPr>
          <a:xfrm>
            <a:off x="133200" y="3600"/>
            <a:ext cx="9845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50</Words>
  <Application>Microsoft Office PowerPoint</Application>
  <PresentationFormat>사용자 지정</PresentationFormat>
  <Paragraphs>18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굴림</vt:lpstr>
      <vt:lpstr>바탕</vt:lpstr>
      <vt:lpstr>Arial</vt:lpstr>
      <vt:lpstr>DejaVu Sans</vt:lpstr>
      <vt:lpstr>Symbol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dc:description/>
  <cp:lastModifiedBy>user</cp:lastModifiedBy>
  <cp:revision>7</cp:revision>
  <dcterms:created xsi:type="dcterms:W3CDTF">2017-10-13T13:09:44Z</dcterms:created>
  <dcterms:modified xsi:type="dcterms:W3CDTF">2017-10-23T12:15:47Z</dcterms:modified>
  <dc:language>ko-KR</dc:language>
</cp:coreProperties>
</file>