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  <p:sldMasterId id="2147483688" r:id="rId3"/>
  </p:sldMasterIdLst>
  <p:notesMasterIdLst>
    <p:notesMasterId r:id="rId5"/>
  </p:notesMasterIdLst>
  <p:handoutMasterIdLst>
    <p:handoutMasterId r:id="rId6"/>
  </p:handoutMasterIdLst>
  <p:sldIdLst>
    <p:sldId id="753" r:id="rId4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287D"/>
    <a:srgbClr val="FF8C8C"/>
    <a:srgbClr val="4163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3" autoAdjust="0"/>
    <p:restoredTop sz="99642" autoAdjust="0"/>
  </p:normalViewPr>
  <p:slideViewPr>
    <p:cSldViewPr>
      <p:cViewPr varScale="1">
        <p:scale>
          <a:sx n="168" d="100"/>
          <a:sy n="168" d="100"/>
        </p:scale>
        <p:origin x="-96" y="-2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1050"/>
    </p:cViewPr>
  </p:sorterViewPr>
  <p:notesViewPr>
    <p:cSldViewPr>
      <p:cViewPr varScale="1">
        <p:scale>
          <a:sx n="53" d="100"/>
          <a:sy n="53" d="100"/>
        </p:scale>
        <p:origin x="-2583" y="-63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30B668-1B37-4407-81C0-57D2FE66E8F2}" type="doc">
      <dgm:prSet loTypeId="urn:microsoft.com/office/officeart/2005/8/layout/vList2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31DE46E-ACD4-484D-9DEC-F4C2EFBA3A22}">
      <dgm:prSet phldrT="[Text]"/>
      <dgm:spPr/>
      <dgm:t>
        <a:bodyPr/>
        <a:lstStyle/>
        <a:p>
          <a:r>
            <a:rPr lang="en-US" b="1" dirty="0" smtClean="0"/>
            <a:t>FMC-ADC-Adapter</a:t>
          </a:r>
          <a:endParaRPr lang="en-US" b="1" dirty="0"/>
        </a:p>
      </dgm:t>
    </dgm:pt>
    <dgm:pt modelId="{CE03A8B3-BC64-4460-913D-AA32F871B857}" type="parTrans" cxnId="{E1B9541E-79F8-4499-BD7C-7B5B47A64BE2}">
      <dgm:prSet/>
      <dgm:spPr/>
      <dgm:t>
        <a:bodyPr/>
        <a:lstStyle/>
        <a:p>
          <a:endParaRPr lang="en-US"/>
        </a:p>
      </dgm:t>
    </dgm:pt>
    <dgm:pt modelId="{D6CB37DC-3164-42E5-99E8-56B087624D5F}" type="sibTrans" cxnId="{E1B9541E-79F8-4499-BD7C-7B5B47A64BE2}">
      <dgm:prSet/>
      <dgm:spPr/>
      <dgm:t>
        <a:bodyPr/>
        <a:lstStyle/>
        <a:p>
          <a:endParaRPr lang="en-US"/>
        </a:p>
      </dgm:t>
    </dgm:pt>
    <dgm:pt modelId="{2C111F4D-703B-4404-B28D-2C5CC797A6E6}">
      <dgm:prSet phldrT="[Text]"/>
      <dgm:spPr/>
      <dgm:t>
        <a:bodyPr/>
        <a:lstStyle/>
        <a:p>
          <a:r>
            <a:rPr lang="en-US" dirty="0" smtClean="0"/>
            <a:t>Connects over 70 high speed ADC EVMs to Xilinx development boards</a:t>
          </a:r>
          <a:endParaRPr lang="en-US" dirty="0"/>
        </a:p>
      </dgm:t>
    </dgm:pt>
    <dgm:pt modelId="{47044089-25DE-4A61-95B0-E874F3C52746}" type="parTrans" cxnId="{7092FC65-E593-43E8-A0CE-C32895EE193F}">
      <dgm:prSet/>
      <dgm:spPr/>
      <dgm:t>
        <a:bodyPr/>
        <a:lstStyle/>
        <a:p>
          <a:endParaRPr lang="en-US"/>
        </a:p>
      </dgm:t>
    </dgm:pt>
    <dgm:pt modelId="{8B846AC4-A83B-4900-B114-52C8B968F529}" type="sibTrans" cxnId="{7092FC65-E593-43E8-A0CE-C32895EE193F}">
      <dgm:prSet/>
      <dgm:spPr/>
      <dgm:t>
        <a:bodyPr/>
        <a:lstStyle/>
        <a:p>
          <a:endParaRPr lang="en-US"/>
        </a:p>
      </dgm:t>
    </dgm:pt>
    <dgm:pt modelId="{78680CD8-AD66-4587-B87C-2CBADB45CAFE}">
      <dgm:prSet phldrT="[Text]"/>
      <dgm:spPr/>
      <dgm:t>
        <a:bodyPr/>
        <a:lstStyle/>
        <a:p>
          <a:r>
            <a:rPr lang="en-US" b="1" dirty="0" smtClean="0"/>
            <a:t>FMC-DAC-Adapter</a:t>
          </a:r>
          <a:endParaRPr lang="en-US" dirty="0"/>
        </a:p>
      </dgm:t>
    </dgm:pt>
    <dgm:pt modelId="{7725FF87-1DE2-4DD7-8EE3-51A13E36FC4C}" type="parTrans" cxnId="{CAF48F12-35B4-4EA9-B682-829EC5487B44}">
      <dgm:prSet/>
      <dgm:spPr/>
      <dgm:t>
        <a:bodyPr/>
        <a:lstStyle/>
        <a:p>
          <a:endParaRPr lang="en-US"/>
        </a:p>
      </dgm:t>
    </dgm:pt>
    <dgm:pt modelId="{1192410B-E4BD-4C3C-AB1A-14CCE9A4AC65}" type="sibTrans" cxnId="{CAF48F12-35B4-4EA9-B682-829EC5487B44}">
      <dgm:prSet/>
      <dgm:spPr/>
      <dgm:t>
        <a:bodyPr/>
        <a:lstStyle/>
        <a:p>
          <a:endParaRPr lang="en-US"/>
        </a:p>
      </dgm:t>
    </dgm:pt>
    <dgm:pt modelId="{9A6CF96B-DEFB-49CF-9487-0ECFA07999E0}">
      <dgm:prSet phldrT="[Text]"/>
      <dgm:spPr/>
      <dgm:t>
        <a:bodyPr/>
        <a:lstStyle/>
        <a:p>
          <a:r>
            <a:rPr lang="en-US" dirty="0" smtClean="0"/>
            <a:t>Connects over 10 high speed DAC EVMs to Xilinx development boards</a:t>
          </a:r>
          <a:endParaRPr lang="en-US" dirty="0"/>
        </a:p>
      </dgm:t>
    </dgm:pt>
    <dgm:pt modelId="{24FA7D85-5F27-4CB3-AD82-4D72B54639B4}" type="parTrans" cxnId="{AEE48CAD-C125-489B-9E60-EC176728646D}">
      <dgm:prSet/>
      <dgm:spPr/>
      <dgm:t>
        <a:bodyPr/>
        <a:lstStyle/>
        <a:p>
          <a:endParaRPr lang="en-US"/>
        </a:p>
      </dgm:t>
    </dgm:pt>
    <dgm:pt modelId="{C1D35D05-4EB1-4391-9933-C429A6A72699}" type="sibTrans" cxnId="{AEE48CAD-C125-489B-9E60-EC176728646D}">
      <dgm:prSet/>
      <dgm:spPr/>
      <dgm:t>
        <a:bodyPr/>
        <a:lstStyle/>
        <a:p>
          <a:endParaRPr lang="en-US"/>
        </a:p>
      </dgm:t>
    </dgm:pt>
    <dgm:pt modelId="{E1A8610C-AA6F-4CE8-AF43-DDA3A71B64B4}" type="pres">
      <dgm:prSet presAssocID="{A130B668-1B37-4407-81C0-57D2FE66E8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2A87D1A-BD04-4FB8-AA23-BB36EEA2C797}" type="pres">
      <dgm:prSet presAssocID="{C31DE46E-ACD4-484D-9DEC-F4C2EFBA3A22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66467-455D-4621-BAC4-7FB9987DFA32}" type="pres">
      <dgm:prSet presAssocID="{C31DE46E-ACD4-484D-9DEC-F4C2EFBA3A2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AA800B-7B05-4EC8-B009-33012CFE21B1}" type="pres">
      <dgm:prSet presAssocID="{78680CD8-AD66-4587-B87C-2CBADB45CAF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18158-7A35-4AE6-A915-A263F8F675E3}" type="pres">
      <dgm:prSet presAssocID="{78680CD8-AD66-4587-B87C-2CBADB45CAFE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092FC65-E593-43E8-A0CE-C32895EE193F}" srcId="{C31DE46E-ACD4-484D-9DEC-F4C2EFBA3A22}" destId="{2C111F4D-703B-4404-B28D-2C5CC797A6E6}" srcOrd="0" destOrd="0" parTransId="{47044089-25DE-4A61-95B0-E874F3C52746}" sibTransId="{8B846AC4-A83B-4900-B114-52C8B968F529}"/>
    <dgm:cxn modelId="{E1B9541E-79F8-4499-BD7C-7B5B47A64BE2}" srcId="{A130B668-1B37-4407-81C0-57D2FE66E8F2}" destId="{C31DE46E-ACD4-484D-9DEC-F4C2EFBA3A22}" srcOrd="0" destOrd="0" parTransId="{CE03A8B3-BC64-4460-913D-AA32F871B857}" sibTransId="{D6CB37DC-3164-42E5-99E8-56B087624D5F}"/>
    <dgm:cxn modelId="{45FD08E5-0551-4996-A148-866619CC0ADC}" type="presOf" srcId="{78680CD8-AD66-4587-B87C-2CBADB45CAFE}" destId="{6BAA800B-7B05-4EC8-B009-33012CFE21B1}" srcOrd="0" destOrd="0" presId="urn:microsoft.com/office/officeart/2005/8/layout/vList2"/>
    <dgm:cxn modelId="{08C8BA7F-79B1-4474-B187-5188D7E22FD7}" type="presOf" srcId="{C31DE46E-ACD4-484D-9DEC-F4C2EFBA3A22}" destId="{82A87D1A-BD04-4FB8-AA23-BB36EEA2C797}" srcOrd="0" destOrd="0" presId="urn:microsoft.com/office/officeart/2005/8/layout/vList2"/>
    <dgm:cxn modelId="{AEE48CAD-C125-489B-9E60-EC176728646D}" srcId="{78680CD8-AD66-4587-B87C-2CBADB45CAFE}" destId="{9A6CF96B-DEFB-49CF-9487-0ECFA07999E0}" srcOrd="0" destOrd="0" parTransId="{24FA7D85-5F27-4CB3-AD82-4D72B54639B4}" sibTransId="{C1D35D05-4EB1-4391-9933-C429A6A72699}"/>
    <dgm:cxn modelId="{9F70194A-EACA-4E36-90A4-F39627A41E0A}" type="presOf" srcId="{2C111F4D-703B-4404-B28D-2C5CC797A6E6}" destId="{B1A66467-455D-4621-BAC4-7FB9987DFA32}" srcOrd="0" destOrd="0" presId="urn:microsoft.com/office/officeart/2005/8/layout/vList2"/>
    <dgm:cxn modelId="{D8142946-8682-4CD3-A9BA-BA125890374F}" type="presOf" srcId="{9A6CF96B-DEFB-49CF-9487-0ECFA07999E0}" destId="{BB618158-7A35-4AE6-A915-A263F8F675E3}" srcOrd="0" destOrd="0" presId="urn:microsoft.com/office/officeart/2005/8/layout/vList2"/>
    <dgm:cxn modelId="{CAF48F12-35B4-4EA9-B682-829EC5487B44}" srcId="{A130B668-1B37-4407-81C0-57D2FE66E8F2}" destId="{78680CD8-AD66-4587-B87C-2CBADB45CAFE}" srcOrd="1" destOrd="0" parTransId="{7725FF87-1DE2-4DD7-8EE3-51A13E36FC4C}" sibTransId="{1192410B-E4BD-4C3C-AB1A-14CCE9A4AC65}"/>
    <dgm:cxn modelId="{7E8C56AE-D641-453F-B6AB-6876D709549C}" type="presOf" srcId="{A130B668-1B37-4407-81C0-57D2FE66E8F2}" destId="{E1A8610C-AA6F-4CE8-AF43-DDA3A71B64B4}" srcOrd="0" destOrd="0" presId="urn:microsoft.com/office/officeart/2005/8/layout/vList2"/>
    <dgm:cxn modelId="{908B08AA-7131-4116-A5A6-90CE02D1637A}" type="presParOf" srcId="{E1A8610C-AA6F-4CE8-AF43-DDA3A71B64B4}" destId="{82A87D1A-BD04-4FB8-AA23-BB36EEA2C797}" srcOrd="0" destOrd="0" presId="urn:microsoft.com/office/officeart/2005/8/layout/vList2"/>
    <dgm:cxn modelId="{220EFF2C-F241-448E-8211-F1B044D7D60A}" type="presParOf" srcId="{E1A8610C-AA6F-4CE8-AF43-DDA3A71B64B4}" destId="{B1A66467-455D-4621-BAC4-7FB9987DFA32}" srcOrd="1" destOrd="0" presId="urn:microsoft.com/office/officeart/2005/8/layout/vList2"/>
    <dgm:cxn modelId="{4AFC3C9F-5467-450F-95C1-9F3D5E86FC71}" type="presParOf" srcId="{E1A8610C-AA6F-4CE8-AF43-DDA3A71B64B4}" destId="{6BAA800B-7B05-4EC8-B009-33012CFE21B1}" srcOrd="2" destOrd="0" presId="urn:microsoft.com/office/officeart/2005/8/layout/vList2"/>
    <dgm:cxn modelId="{AA64FA0C-4E20-4344-90D4-34AECA8CF019}" type="presParOf" srcId="{E1A8610C-AA6F-4CE8-AF43-DDA3A71B64B4}" destId="{BB618158-7A35-4AE6-A915-A263F8F675E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A87D1A-BD04-4FB8-AA23-BB36EEA2C797}">
      <dsp:nvSpPr>
        <dsp:cNvPr id="0" name=""/>
        <dsp:cNvSpPr/>
      </dsp:nvSpPr>
      <dsp:spPr>
        <a:xfrm>
          <a:off x="0" y="8916"/>
          <a:ext cx="8282694" cy="397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FMC-ADC-Adapter</a:t>
          </a:r>
          <a:endParaRPr lang="en-US" sz="1700" b="1" kern="1200" dirty="0"/>
        </a:p>
      </dsp:txBody>
      <dsp:txXfrm>
        <a:off x="19419" y="28335"/>
        <a:ext cx="8243856" cy="358962"/>
      </dsp:txXfrm>
    </dsp:sp>
    <dsp:sp modelId="{B1A66467-455D-4621-BAC4-7FB9987DFA32}">
      <dsp:nvSpPr>
        <dsp:cNvPr id="0" name=""/>
        <dsp:cNvSpPr/>
      </dsp:nvSpPr>
      <dsp:spPr>
        <a:xfrm>
          <a:off x="0" y="406716"/>
          <a:ext cx="8282694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7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300" kern="1200" dirty="0" smtClean="0"/>
            <a:t>Connects over 70 high speed ADC EVMs to Xilinx development boards</a:t>
          </a:r>
          <a:endParaRPr lang="en-US" sz="1300" kern="1200" dirty="0"/>
        </a:p>
      </dsp:txBody>
      <dsp:txXfrm>
        <a:off x="0" y="406716"/>
        <a:ext cx="8282694" cy="281520"/>
      </dsp:txXfrm>
    </dsp:sp>
    <dsp:sp modelId="{6BAA800B-7B05-4EC8-B009-33012CFE21B1}">
      <dsp:nvSpPr>
        <dsp:cNvPr id="0" name=""/>
        <dsp:cNvSpPr/>
      </dsp:nvSpPr>
      <dsp:spPr>
        <a:xfrm>
          <a:off x="0" y="688236"/>
          <a:ext cx="8282694" cy="39780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FMC-DAC-Adapter</a:t>
          </a:r>
          <a:endParaRPr lang="en-US" sz="1700" kern="1200" dirty="0"/>
        </a:p>
      </dsp:txBody>
      <dsp:txXfrm>
        <a:off x="19419" y="707655"/>
        <a:ext cx="8243856" cy="358962"/>
      </dsp:txXfrm>
    </dsp:sp>
    <dsp:sp modelId="{BB618158-7A35-4AE6-A915-A263F8F675E3}">
      <dsp:nvSpPr>
        <dsp:cNvPr id="0" name=""/>
        <dsp:cNvSpPr/>
      </dsp:nvSpPr>
      <dsp:spPr>
        <a:xfrm>
          <a:off x="0" y="1086036"/>
          <a:ext cx="8282694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2976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300" kern="1200" dirty="0" smtClean="0"/>
            <a:t>Connects over 10 high speed DAC EVMs to Xilinx development boards</a:t>
          </a:r>
          <a:endParaRPr lang="en-US" sz="1300" kern="1200" dirty="0"/>
        </a:p>
      </dsp:txBody>
      <dsp:txXfrm>
        <a:off x="0" y="1086036"/>
        <a:ext cx="8282694" cy="2815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E89A6-7967-4167-A814-066820AEDA06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962DE-78DC-472C-A8E9-5BC805E6F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754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2180A-0C0F-4EAB-A6ED-8B1D2517E6E8}" type="datetimeFigureOut">
              <a:rPr lang="en-US" smtClean="0"/>
              <a:pPr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188"/>
            <a:ext cx="5619750" cy="4189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70879-B90D-4A6D-81AA-F46282525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35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3481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  <p:sp>
        <p:nvSpPr>
          <p:cNvPr id="3481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C59BE-3997-4816-B53B-71300382B537}" type="slidenum">
              <a:rPr lang="en-US">
                <a:solidFill>
                  <a:srgbClr val="C0504D"/>
                </a:solidFill>
              </a:rPr>
              <a:pPr/>
              <a:t>1</a:t>
            </a:fld>
            <a:endParaRPr lang="en-US">
              <a:solidFill>
                <a:srgbClr val="C0504D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8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8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4" y="107156"/>
            <a:ext cx="2141537" cy="430172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6"/>
            <a:ext cx="6275388" cy="430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1c_revRed_rgb_powerpoin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2900" y="1457350"/>
            <a:ext cx="8458200" cy="1102519"/>
          </a:xfrm>
        </p:spPr>
        <p:txBody>
          <a:bodyPr/>
          <a:lstStyle>
            <a:lvl1pPr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38138" y="4841677"/>
            <a:ext cx="4710112" cy="182762"/>
          </a:xfrm>
        </p:spPr>
        <p:txBody>
          <a:bodyPr/>
          <a:lstStyle>
            <a:lvl1pPr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Texas Instruments Confidential – NDA Restrictions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01C650-E87F-4F1D-B8C7-BE6D977EC4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752" name="Rectangle 8"/>
          <p:cNvSpPr>
            <a:spLocks noChangeArrowheads="1"/>
          </p:cNvSpPr>
          <p:nvPr userDrawn="1"/>
        </p:nvSpPr>
        <p:spPr bwMode="auto">
          <a:xfrm>
            <a:off x="338138" y="4748215"/>
            <a:ext cx="8462962" cy="34647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33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68383-8E9C-448E-A4ED-EC9B9B16A1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744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93C85-301C-496F-AD5E-7FBFF3B18A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8819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92" y="889399"/>
            <a:ext cx="4157663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9"/>
            <a:ext cx="4157662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A7266-F840-4EA1-9D85-6D85E50354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325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EC94D-992A-4338-A0A3-D56C14A8A61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338138" y="4841677"/>
            <a:ext cx="4710112" cy="1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FF0000"/>
                </a:solidFill>
              </a:rPr>
              <a:t>Texas Instruments Confidential – NDA Restrictions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97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8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C9A99-1AFA-40BB-B2E2-E6C24D4E59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07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DDDD4-C161-4686-9B8C-3F84C5AE46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5600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19612-EEC4-40F4-8CD8-A30EAB2F11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55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3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06682-6399-497B-A459-ED7270BA5B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9737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C2DD3-22CA-47E2-ABA4-371A02D5F5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5163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87" y="13"/>
            <a:ext cx="2116137" cy="44088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13"/>
            <a:ext cx="6199188" cy="44088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4D1A9-46BA-4D1A-9F25-22A122C0BC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120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1c_revRed_rgb_powerpoin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</p:spPr>
      </p:pic>
      <p:sp>
        <p:nvSpPr>
          <p:cNvPr id="317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2900" y="1457340"/>
            <a:ext cx="8458200" cy="1102519"/>
          </a:xfrm>
        </p:spPr>
        <p:txBody>
          <a:bodyPr/>
          <a:lstStyle>
            <a:lvl1pPr>
              <a:defRPr sz="4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338138" y="4841677"/>
            <a:ext cx="4710112" cy="182762"/>
          </a:xfrm>
        </p:spPr>
        <p:txBody>
          <a:bodyPr/>
          <a:lstStyle>
            <a:lvl1pPr>
              <a:defRPr sz="12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>
                <a:solidFill>
                  <a:srgbClr val="FFFFFF"/>
                </a:solidFill>
              </a:rPr>
              <a:t>Texas Instruments Confidential – NDA Restrictions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801C650-E87F-4F1D-B8C7-BE6D977EC4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1752" name="Rectangle 8"/>
          <p:cNvSpPr>
            <a:spLocks noChangeArrowheads="1"/>
          </p:cNvSpPr>
          <p:nvPr userDrawn="1"/>
        </p:nvSpPr>
        <p:spPr bwMode="auto">
          <a:xfrm>
            <a:off x="338138" y="4748215"/>
            <a:ext cx="8462962" cy="34647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79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68383-8E9C-448E-A4ED-EC9B9B16A15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9511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93C85-301C-496F-AD5E-7FBFF3B18A9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913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92" y="889399"/>
            <a:ext cx="4157663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9"/>
            <a:ext cx="4157662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BA7266-F840-4EA1-9D85-6D85E503549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47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8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EC94D-992A-4338-A0A3-D56C14A8A61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338138" y="4841677"/>
            <a:ext cx="4710112" cy="1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mtClean="0">
                <a:solidFill>
                  <a:srgbClr val="FF0000"/>
                </a:solidFill>
              </a:rPr>
              <a:t>Texas Instruments Confidential – NDA Restrictions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8437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C9A99-1AFA-40BB-B2E2-E6C24D4E59E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453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DDDD4-C161-4686-9B8C-3F84C5AE46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097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19612-EEC4-40F4-8CD8-A30EAB2F11D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006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06682-6399-497B-A459-ED7270BA5B1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8751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5C2DD3-22CA-47E2-ABA4-371A02D5F5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2588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87" y="13"/>
            <a:ext cx="2116137" cy="44088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75" y="13"/>
            <a:ext cx="6199188" cy="44088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4D1A9-46BA-4D1A-9F25-22A122C0BC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197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4743450"/>
            <a:ext cx="8782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7" descr="ti_logo_powerpoint_1_line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8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314325" y="4529138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800" dirty="0">
                <a:cs typeface="+mn-cs"/>
              </a:rPr>
              <a:t>TI </a:t>
            </a:r>
            <a:r>
              <a:rPr lang="en-US" sz="800" dirty="0" smtClean="0">
                <a:cs typeface="+mn-cs"/>
              </a:rPr>
              <a:t>Confidential</a:t>
            </a:r>
            <a:r>
              <a:rPr lang="en-US" sz="800" baseline="0" dirty="0" smtClean="0">
                <a:cs typeface="+mn-cs"/>
              </a:rPr>
              <a:t> </a:t>
            </a:r>
            <a:r>
              <a:rPr lang="en-US" sz="800" dirty="0" smtClean="0">
                <a:cs typeface="+mn-cs"/>
              </a:rPr>
              <a:t>– NDA Restrictions</a:t>
            </a:r>
            <a:endParaRPr lang="en-US" sz="800" dirty="0"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786351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3"/>
            <a:ext cx="2133600" cy="154781"/>
          </a:xfrm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6" y="889397"/>
            <a:ext cx="4157663" cy="35194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7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2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8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6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" y="4741069"/>
            <a:ext cx="8810625" cy="349758"/>
          </a:xfrm>
          <a:prstGeom prst="rect">
            <a:avLst/>
          </a:prstGeom>
          <a:solidFill>
            <a:schemeClr val="bg1"/>
          </a:solidFill>
          <a:ln w="9525">
            <a:solidFill>
              <a:srgbClr val="AAAA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8" descr="ti_logo_powerpoint_1_line.pn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6" y="794148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3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F548C0EB-FF9F-481B-8FFF-EA76C759E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eaLnBrk="1" fontAlgn="base" hangingPunct="1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eaLnBrk="1" fontAlgn="base" hangingPunct="1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eaLnBrk="1" fontAlgn="base" hangingPunct="1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eaLnBrk="1" fontAlgn="base" hangingPunct="1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ti_stk_2c_pos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1"/>
            <a:ext cx="8458200" cy="89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92" y="889399"/>
            <a:ext cx="8467725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4529172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4529172"/>
            <a:ext cx="2895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29172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C45A28-F241-4C11-8AAF-2EEC6E04B67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38138" y="4748215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222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ti_stk_2c_pos_rg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29400" y="4813699"/>
            <a:ext cx="1136650" cy="210740"/>
          </a:xfrm>
          <a:prstGeom prst="rect">
            <a:avLst/>
          </a:prstGeom>
          <a:noFill/>
        </p:spPr>
      </p:pic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11"/>
            <a:ext cx="8458200" cy="89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92" y="889399"/>
            <a:ext cx="8467725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5600" y="4529153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14675" y="4529153"/>
            <a:ext cx="2895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29153"/>
            <a:ext cx="2133600" cy="15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C45A28-F241-4C11-8AAF-2EEC6E04B67F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38138" y="4748215"/>
            <a:ext cx="8462962" cy="346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96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7.jpeg"/><Relationship Id="rId7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://www.ti.com/tool/FMC-DAC-ADAPTER" TargetMode="External"/><Relationship Id="rId11" Type="http://schemas.microsoft.com/office/2007/relationships/diagramDrawing" Target="../diagrams/drawing1.xml"/><Relationship Id="rId5" Type="http://schemas.openxmlformats.org/officeDocument/2006/relationships/hyperlink" Target="http://www.ti.com/tool/FMC-ADC-ADAPTER" TargetMode="External"/><Relationship Id="rId10" Type="http://schemas.openxmlformats.org/officeDocument/2006/relationships/diagramColors" Target="../diagrams/colors1.xml"/><Relationship Id="rId4" Type="http://schemas.openxmlformats.org/officeDocument/2006/relationships/image" Target="../media/image8.jpeg"/><Relationship Id="rId9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138" name="Picture 3" descr="C:\Documents and Settings\a0866159\My Documents\My Pictures\FMCtoDACwadapt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1" y="1967708"/>
            <a:ext cx="3184524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9139" name="Picture 2" descr="C:\Documents and Settings\a0866159\My Documents\My Pictures\FMCtoADCwadpato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790945" y="1812525"/>
            <a:ext cx="2504605" cy="2731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9140" name="TextBox 8">
            <a:hlinkClick r:id="rId5"/>
          </p:cNvPr>
          <p:cNvSpPr txBox="1">
            <a:spLocks noChangeArrowheads="1"/>
          </p:cNvSpPr>
          <p:nvPr/>
        </p:nvSpPr>
        <p:spPr bwMode="auto">
          <a:xfrm>
            <a:off x="914400" y="4430725"/>
            <a:ext cx="2006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hlinkClick r:id="rId5"/>
              </a:rPr>
              <a:t>FMC-ADC-Adapter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13" name="Rectangle 14"/>
          <p:cNvSpPr txBox="1">
            <a:spLocks noChangeArrowheads="1"/>
          </p:cNvSpPr>
          <p:nvPr/>
        </p:nvSpPr>
        <p:spPr bwMode="auto">
          <a:xfrm>
            <a:off x="133357" y="-3572"/>
            <a:ext cx="8901113" cy="651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kern="0" dirty="0">
                <a:solidFill>
                  <a:srgbClr val="DE0000"/>
                </a:solidFill>
                <a:cs typeface="Tahoma"/>
              </a:rPr>
              <a:t>Connect TI High Speed Converters to Xilinx</a:t>
            </a:r>
          </a:p>
        </p:txBody>
      </p:sp>
      <p:sp>
        <p:nvSpPr>
          <p:cNvPr id="219142" name="TextBox 11"/>
          <p:cNvSpPr txBox="1">
            <a:spLocks noChangeArrowheads="1"/>
          </p:cNvSpPr>
          <p:nvPr/>
        </p:nvSpPr>
        <p:spPr bwMode="auto">
          <a:xfrm>
            <a:off x="4695242" y="1967708"/>
            <a:ext cx="2266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solidFill>
                  <a:srgbClr val="000000"/>
                </a:solidFill>
                <a:hlinkClick r:id="rId6"/>
              </a:rPr>
              <a:t>FMC-DAC-Adapter</a:t>
            </a:r>
            <a:endParaRPr lang="en-US" sz="1600" b="1" dirty="0">
              <a:solidFill>
                <a:srgbClr val="000000"/>
              </a:solidFill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454376243"/>
              </p:ext>
            </p:extLst>
          </p:nvPr>
        </p:nvGraphicFramePr>
        <p:xfrm>
          <a:off x="383458" y="552751"/>
          <a:ext cx="8282694" cy="1376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19145" name="TextBox 8"/>
          <p:cNvSpPr txBox="1">
            <a:spLocks noChangeArrowheads="1"/>
          </p:cNvSpPr>
          <p:nvPr/>
        </p:nvSpPr>
        <p:spPr bwMode="auto">
          <a:xfrm>
            <a:off x="5715001" y="4127506"/>
            <a:ext cx="303166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Online Literature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00"/>
                </a:solidFill>
              </a:rPr>
              <a:t>http://www.ti.com/lit/slab058</a:t>
            </a:r>
          </a:p>
        </p:txBody>
      </p:sp>
    </p:spTree>
    <p:extLst>
      <p:ext uri="{BB962C8B-B14F-4D97-AF65-F5344CB8AC3E}">
        <p14:creationId xmlns:p14="http://schemas.microsoft.com/office/powerpoint/2010/main" val="385894378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FinalPowerpoint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FinalPowerpoint">
  <a:themeElements>
    <a:clrScheme name="FinalPowerpoint 1">
      <a:dk1>
        <a:srgbClr val="000000"/>
      </a:dk1>
      <a:lt1>
        <a:srgbClr val="FFFFFF"/>
      </a:lt1>
      <a:dk2>
        <a:srgbClr val="FF0000"/>
      </a:dk2>
      <a:lt2>
        <a:srgbClr val="808080"/>
      </a:lt2>
      <a:accent1>
        <a:srgbClr val="AAAAAA"/>
      </a:accent1>
      <a:accent2>
        <a:srgbClr val="000000"/>
      </a:accent2>
      <a:accent3>
        <a:srgbClr val="FFFFFF"/>
      </a:accent3>
      <a:accent4>
        <a:srgbClr val="000000"/>
      </a:accent4>
      <a:accent5>
        <a:srgbClr val="D2D2D2"/>
      </a:accent5>
      <a:accent6>
        <a:srgbClr val="000000"/>
      </a:accent6>
      <a:hlink>
        <a:srgbClr val="FF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ppt/theme/themeOverride2.xml><?xml version="1.0" encoding="utf-8"?>
<a:themeOverride xmlns:a="http://schemas.openxmlformats.org/drawingml/2006/main">
  <a:clrScheme name="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TI_Standard_PowerPoint_NDARestrictions-v7</Template>
  <TotalTime>134708</TotalTime>
  <Words>39</Words>
  <Application>Microsoft Office PowerPoint</Application>
  <PresentationFormat>On-screen Show (16:9)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FinalPowerpoint</vt:lpstr>
      <vt:lpstr>2_FinalPowerpoint</vt:lpstr>
      <vt:lpstr>3_FinalPowerpoint</vt:lpstr>
      <vt:lpstr>PowerPoint Presentation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Timing in Automotive Links</dc:title>
  <dc:creator>a0212630</dc:creator>
  <cp:lastModifiedBy>a0181823</cp:lastModifiedBy>
  <cp:revision>2905</cp:revision>
  <dcterms:created xsi:type="dcterms:W3CDTF">2014-08-19T23:05:30Z</dcterms:created>
  <dcterms:modified xsi:type="dcterms:W3CDTF">2018-08-17T16:50:20Z</dcterms:modified>
</cp:coreProperties>
</file>