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  <p:sldMasterId id="2147483653" r:id="rId4"/>
  </p:sldMasterIdLst>
  <p:notesMasterIdLst>
    <p:notesMasterId r:id="rId8"/>
  </p:notesMasterIdLst>
  <p:handoutMasterIdLst>
    <p:handoutMasterId r:id="rId9"/>
  </p:handoutMasterIdLst>
  <p:sldIdLst>
    <p:sldId id="265" r:id="rId5"/>
    <p:sldId id="269" r:id="rId6"/>
    <p:sldId id="279" r:id="rId7"/>
  </p:sldIdLst>
  <p:sldSz cx="9144000" cy="6858000" type="screen4x3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AA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53" autoAdjust="0"/>
    <p:restoredTop sz="94598" autoAdjust="0"/>
  </p:normalViewPr>
  <p:slideViewPr>
    <p:cSldViewPr snapToGrid="0">
      <p:cViewPr varScale="1">
        <p:scale>
          <a:sx n="133" d="100"/>
          <a:sy n="133" d="100"/>
        </p:scale>
        <p:origin x="-1392" y="-90"/>
      </p:cViewPr>
      <p:guideLst>
        <p:guide orient="horz" pos="432"/>
        <p:guide pos="21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-2532" y="-78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3CD9DF-CB7F-4765-8ED4-E229ECB73B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1688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83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557A4A-D628-4F70-89EA-8922E70420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1c_revBlack_rgb_powerpoin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5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29" descr="ti_stk_2c_pos_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fld id="{8D7F6DA1-416E-40B6-AB16-D205E10EE1DE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D9B11C-DB5F-4C80-86F7-998DBFD770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42875"/>
            <a:ext cx="2141537" cy="57356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42875"/>
            <a:ext cx="6275388" cy="5735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D9D6E-E2F4-42F7-8A17-EDF9087ECD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C2E91D-B337-4B53-A6F4-41894309B4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481874-279F-4464-A118-CAB84B84A7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BCB6F1-2E4F-49FA-9BF6-4222129304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A8A79-29E0-4E97-A6F2-886D40C7A5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B83202-953C-4962-9C7C-2A452E5DB9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A568C3-CB9B-4E5E-9794-3A9C9EEE46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99F12A-8B0C-4AEA-9868-B2AD635456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02D12-B3C0-4262-85B4-7042344AA7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4187BE-31AE-4C0D-914E-05F50A2A83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F7FEC1-8662-4DDC-9FA1-F5DE929E0F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66AB15-0857-49D9-B556-B71C7C4678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2A6E54-D6E5-4E01-9289-AC80D90518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EAD0FB-2AAC-4B98-B3C0-A19CE70942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202C7-507E-4C13-9107-BCC04C0243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E18C6C-2936-45B5-93A4-BC8E32B848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742678-33B8-4F2A-A5D8-2F18D352ED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DB2365-4082-4CA3-B433-8495BB129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83D35-50A8-4F04-9AB4-3FD3EADA95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E2E55D-5B1F-4585-8642-A0B072C08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EFC329-F5A0-4B40-982F-038C242693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7F896-C9EC-48C3-844E-3E98082AF6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E43703-D2FA-43A7-954E-EB5DD64682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59C134-00C1-432C-B04A-8A2B880080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393CF2-E4FC-4082-B387-AEFE37246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8F472-AA70-411E-BECE-FF70D054FE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74D06B-2ACF-42FD-974F-125DBF2475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FCEB2-AC0F-43AF-9C80-80BB7A486D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4F3D9F-B7A8-4BED-BFB4-E85222387C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C6C434-1A26-49EB-B22B-4965AA158D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4B7A0F-AD67-4B57-981E-80A457BFEC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130EE-848B-44B7-B282-6017990326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AF5AB2-13DD-4E99-AA43-019EFD367A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4AE0DF-29AB-4B57-8CDD-A4AF2926DD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BBEEDF-DE23-4A63-93E7-07BDCD592F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D001BA-2BCE-48D4-8A30-BD8E804EE3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80A809-CC86-44C4-BA19-149734E8F3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5F3D3F-66FF-4A57-B6F3-FD64D421A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0E219-8ED1-4616-9F3D-BA110858F8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C1644-FE7F-4CBF-AAC2-17A1B7F8EC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ED9F9C-69DE-4F4B-9911-9C791E2EAA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238A62-DBB4-4036-A1CC-C99AEDD57C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85863"/>
            <a:ext cx="8467725" cy="4692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7539ADF5-A4E0-4DAA-8A3C-FB326FA56A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Rectangle 19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30" descr="ti_stk_2c_pos_rgb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6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40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D201992F-2B81-43A4-97AB-F17D95859B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26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862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12E1AEBC-FFCA-4490-ACFB-DD1F4F0A42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7" name="Rectangle 1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8" name="Picture 1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DE05C3AB-741B-4BE9-B280-D8C12838E2E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1" name="Rectangle 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02" name="Picture 8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2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.com/tool/dac38j84evm" TargetMode="External"/><Relationship Id="rId2" Type="http://schemas.openxmlformats.org/officeDocument/2006/relationships/hyperlink" Target="http://www.ti.com/tool/dataconverterpro-sw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l.altera.com/13.0/?edition=subscription&amp;platform=windows&amp;download_manager=direct" TargetMode="External"/><Relationship Id="rId4" Type="http://schemas.openxmlformats.org/officeDocument/2006/relationships/hyperlink" Target="http://www.ftdichip.com/Support/Utilities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Required Software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HSDCPro v2.4 (or newer)</a:t>
            </a:r>
            <a:br>
              <a:rPr lang="en-US" smtClean="0"/>
            </a:br>
            <a:r>
              <a:rPr lang="en-US" smtClean="0">
                <a:hlinkClick r:id="rId2"/>
              </a:rPr>
              <a:t>http://www.ti.com/tool/dataconverterpro-sw</a:t>
            </a:r>
            <a:endParaRPr lang="en-US" smtClean="0"/>
          </a:p>
          <a:p>
            <a:pPr eaLnBrk="1" hangingPunct="1"/>
            <a:r>
              <a:rPr lang="en-US" smtClean="0"/>
              <a:t>HSDCPro Patch (for HSDCPro v2.4 only, not needed for newer)</a:t>
            </a:r>
          </a:p>
          <a:p>
            <a:pPr eaLnBrk="1" hangingPunct="1"/>
            <a:r>
              <a:rPr lang="en-US" smtClean="0"/>
              <a:t>DAC3XJ8X GUI v1.0 (or newer)</a:t>
            </a:r>
            <a:br>
              <a:rPr lang="en-US" smtClean="0"/>
            </a:br>
            <a:r>
              <a:rPr lang="en-US" smtClean="0">
                <a:hlinkClick r:id="rId3"/>
              </a:rPr>
              <a:t>http://www.ti.com/tool/dac38j84evm</a:t>
            </a:r>
            <a:endParaRPr lang="en-US" smtClean="0"/>
          </a:p>
          <a:p>
            <a:pPr eaLnBrk="1" hangingPunct="1"/>
            <a:r>
              <a:rPr lang="en-US" smtClean="0"/>
              <a:t>FT_Prog (v2.8 or newer) – there are problems with v2.4</a:t>
            </a:r>
            <a:br>
              <a:rPr lang="en-US" smtClean="0"/>
            </a:br>
            <a:r>
              <a:rPr lang="en-US" smtClean="0">
                <a:hlinkClick r:id="rId4"/>
              </a:rPr>
              <a:t>http://www.ftdichip.com/Support/Utilities.htm#FT_Prog</a:t>
            </a:r>
            <a:endParaRPr lang="en-US" smtClean="0"/>
          </a:p>
          <a:p>
            <a:pPr eaLnBrk="1" hangingPunct="1"/>
            <a:r>
              <a:rPr lang="en-US" smtClean="0"/>
              <a:t>Altera Quartus II Programmer</a:t>
            </a:r>
            <a:br>
              <a:rPr lang="en-US" smtClean="0"/>
            </a:br>
            <a:r>
              <a:rPr lang="en-US" u="sng" smtClean="0">
                <a:hlinkClick r:id="rId5"/>
              </a:rPr>
              <a:t>http://dl.altera.com/13.0/?edition=subscription&amp;platform=windows&amp;download_manager=direct</a:t>
            </a: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C5DE224-B731-4BF4-A1D8-D0C5AC813FB0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 Program USB Chip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AFDEA22-5C79-4C98-B00E-DBFAED96548D}" type="slidenum">
              <a:rPr lang="en-US"/>
              <a:pPr/>
              <a:t>2</a:t>
            </a:fld>
            <a:endParaRPr lang="en-US"/>
          </a:p>
        </p:txBody>
      </p:sp>
      <p:pic>
        <p:nvPicPr>
          <p:cNvPr id="1126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35175" y="1185863"/>
            <a:ext cx="5064125" cy="4692650"/>
          </a:xfrm>
          <a:noFill/>
        </p:spPr>
      </p:pic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2800350" y="762000"/>
            <a:ext cx="2305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1. Scan for devices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752850" y="1131888"/>
            <a:ext cx="790575" cy="4778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1" name="TextBox 13"/>
          <p:cNvSpPr txBox="1">
            <a:spLocks noChangeArrowheads="1"/>
          </p:cNvSpPr>
          <p:nvPr/>
        </p:nvSpPr>
        <p:spPr bwMode="auto">
          <a:xfrm>
            <a:off x="0" y="1274763"/>
            <a:ext cx="23050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2. Verify only one blank device is connected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419225" y="1958975"/>
            <a:ext cx="1800225" cy="28130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3" name="TextBox 16"/>
          <p:cNvSpPr txBox="1">
            <a:spLocks noChangeArrowheads="1"/>
          </p:cNvSpPr>
          <p:nvPr/>
        </p:nvSpPr>
        <p:spPr bwMode="auto">
          <a:xfrm>
            <a:off x="0" y="5657850"/>
            <a:ext cx="3514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3. Load template “DAC38J84_FTDI_Template.ept”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485900" y="1735138"/>
            <a:ext cx="1000125" cy="39227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5" name="TextBox 24"/>
          <p:cNvSpPr txBox="1">
            <a:spLocks noChangeArrowheads="1"/>
          </p:cNvSpPr>
          <p:nvPr/>
        </p:nvSpPr>
        <p:spPr bwMode="auto">
          <a:xfrm>
            <a:off x="6553200" y="577850"/>
            <a:ext cx="2305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4. Program device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086350" y="946150"/>
            <a:ext cx="1533525" cy="6635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7" name="TextBox 27"/>
          <p:cNvSpPr txBox="1">
            <a:spLocks noChangeArrowheads="1"/>
          </p:cNvSpPr>
          <p:nvPr/>
        </p:nvSpPr>
        <p:spPr bwMode="auto">
          <a:xfrm>
            <a:off x="7153275" y="1274763"/>
            <a:ext cx="18954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5. Unplug USB from board and plug it back 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44763" y="1185863"/>
            <a:ext cx="4044950" cy="4692650"/>
          </a:xfrm>
          <a:noFill/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 Program USB Chip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02444C-4063-4FCD-9BCA-1BDE0DC4BA39}" type="slidenum">
              <a:rPr lang="en-US"/>
              <a:pPr/>
              <a:t>3</a:t>
            </a:fld>
            <a:endParaRPr lang="en-US"/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1492250" y="760413"/>
            <a:ext cx="23050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1. Scan for devices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73300" y="1089025"/>
            <a:ext cx="1123950" cy="6619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5" name="TextBox 13"/>
          <p:cNvSpPr txBox="1">
            <a:spLocks noChangeArrowheads="1"/>
          </p:cNvSpPr>
          <p:nvPr/>
        </p:nvSpPr>
        <p:spPr bwMode="auto">
          <a:xfrm>
            <a:off x="0" y="1274763"/>
            <a:ext cx="23050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2. Right click and choose:</a:t>
            </a:r>
          </a:p>
          <a:p>
            <a:r>
              <a:rPr lang="en-US" i="1">
                <a:solidFill>
                  <a:srgbClr val="FF0000"/>
                </a:solidFill>
              </a:rPr>
              <a:t>Apply Template -&gt; From File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00238" y="1609725"/>
            <a:ext cx="1030287" cy="4476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7" name="TextBox 16"/>
          <p:cNvSpPr txBox="1">
            <a:spLocks noChangeArrowheads="1"/>
          </p:cNvSpPr>
          <p:nvPr/>
        </p:nvSpPr>
        <p:spPr bwMode="auto">
          <a:xfrm>
            <a:off x="0" y="5657850"/>
            <a:ext cx="3514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3. Load template for the</a:t>
            </a:r>
          </a:p>
          <a:p>
            <a:r>
              <a:rPr lang="en-US">
                <a:solidFill>
                  <a:srgbClr val="FF0000"/>
                </a:solidFill>
              </a:rPr>
              <a:t>correct DAC</a:t>
            </a:r>
          </a:p>
        </p:txBody>
      </p:sp>
      <p:sp>
        <p:nvSpPr>
          <p:cNvPr id="12298" name="TextBox 24"/>
          <p:cNvSpPr txBox="1">
            <a:spLocks noChangeArrowheads="1"/>
          </p:cNvSpPr>
          <p:nvPr/>
        </p:nvSpPr>
        <p:spPr bwMode="auto">
          <a:xfrm>
            <a:off x="2930525" y="5935663"/>
            <a:ext cx="2305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4. Program device</a:t>
            </a:r>
          </a:p>
        </p:txBody>
      </p:sp>
      <p:sp>
        <p:nvSpPr>
          <p:cNvPr id="12299" name="TextBox 27"/>
          <p:cNvSpPr txBox="1">
            <a:spLocks noChangeArrowheads="1"/>
          </p:cNvSpPr>
          <p:nvPr/>
        </p:nvSpPr>
        <p:spPr bwMode="auto">
          <a:xfrm>
            <a:off x="6746875" y="5127625"/>
            <a:ext cx="1895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5. Cycle Ports</a:t>
            </a:r>
          </a:p>
        </p:txBody>
      </p:sp>
      <p:pic>
        <p:nvPicPr>
          <p:cNvPr id="123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525" y="2741613"/>
            <a:ext cx="4859338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Arrow Connector 17"/>
          <p:cNvCxnSpPr/>
          <p:nvPr/>
        </p:nvCxnSpPr>
        <p:spPr>
          <a:xfrm flipV="1">
            <a:off x="1485900" y="4011613"/>
            <a:ext cx="928688" cy="16462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5538" y="2425700"/>
            <a:ext cx="3584575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7" name="Straight Arrow Connector 26"/>
          <p:cNvCxnSpPr/>
          <p:nvPr/>
        </p:nvCxnSpPr>
        <p:spPr>
          <a:xfrm>
            <a:off x="3643313" y="1792288"/>
            <a:ext cx="3806825" cy="24082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7258050" y="4297363"/>
            <a:ext cx="192088" cy="2333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5424488" y="4449763"/>
            <a:ext cx="1833562" cy="7254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494088" y="1808163"/>
            <a:ext cx="76200" cy="42005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AAAAAA"/>
      </a:dk1>
      <a:lt1>
        <a:srgbClr val="FFFFFF"/>
      </a:lt1>
      <a:dk2>
        <a:srgbClr val="000000"/>
      </a:dk2>
      <a:lt2>
        <a:srgbClr val="FFFFFF"/>
      </a:lt2>
      <a:accent1>
        <a:srgbClr val="AAAAAA"/>
      </a:accent1>
      <a:accent2>
        <a:srgbClr val="FFFFFF"/>
      </a:accent2>
      <a:accent3>
        <a:srgbClr val="AAAAAA"/>
      </a:accent3>
      <a:accent4>
        <a:srgbClr val="DADADA"/>
      </a:accent4>
      <a:accent5>
        <a:srgbClr val="D2D2D2"/>
      </a:accent5>
      <a:accent6>
        <a:srgbClr val="E7E7E7"/>
      </a:accent6>
      <a:hlink>
        <a:srgbClr val="AAAAAA"/>
      </a:hlink>
      <a:folHlink>
        <a:srgbClr val="FF00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nalPowerpoint 4">
    <a:dk1>
      <a:srgbClr val="000000"/>
    </a:dk1>
    <a:lt1>
      <a:srgbClr val="FF0000"/>
    </a:lt1>
    <a:dk2>
      <a:srgbClr val="FFFFFF"/>
    </a:dk2>
    <a:lt2>
      <a:srgbClr val="000000"/>
    </a:lt2>
    <a:accent1>
      <a:srgbClr val="AAAAAA"/>
    </a:accent1>
    <a:accent2>
      <a:srgbClr val="FFFFFF"/>
    </a:accent2>
    <a:accent3>
      <a:srgbClr val="FFAAAA"/>
    </a:accent3>
    <a:accent4>
      <a:srgbClr val="000000"/>
    </a:accent4>
    <a:accent5>
      <a:srgbClr val="D2D2D2"/>
    </a:accent5>
    <a:accent6>
      <a:srgbClr val="E7E7E7"/>
    </a:accent6>
    <a:hlink>
      <a:srgbClr val="000000"/>
    </a:hlink>
    <a:folHlink>
      <a:srgbClr val="AAAAA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590</TotalTime>
  <Words>90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FinalPowerpoint</vt:lpstr>
      <vt:lpstr>Custom Design</vt:lpstr>
      <vt:lpstr>1_Custom Design</vt:lpstr>
      <vt:lpstr>3_Custom Design</vt:lpstr>
      <vt:lpstr>Required Software</vt:lpstr>
      <vt:lpstr>2. Program USB Chip</vt:lpstr>
      <vt:lpstr>2. Program USB Chip</vt:lpstr>
    </vt:vector>
  </TitlesOfParts>
  <Company>Texas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Guibord, Matt</dc:creator>
  <cp:lastModifiedBy>a0181823</cp:lastModifiedBy>
  <cp:revision>39</cp:revision>
  <dcterms:created xsi:type="dcterms:W3CDTF">2007-12-19T20:51:45Z</dcterms:created>
  <dcterms:modified xsi:type="dcterms:W3CDTF">2015-02-18T13:25:24Z</dcterms:modified>
</cp:coreProperties>
</file>