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49" autoAdjust="0"/>
  </p:normalViewPr>
  <p:slideViewPr>
    <p:cSldViewPr snapToGrid="0">
      <p:cViewPr varScale="1">
        <p:scale>
          <a:sx n="110" d="100"/>
          <a:sy n="110" d="100"/>
        </p:scale>
        <p:origin x="4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C416-9D5B-40BD-A3CB-6C9425BEBA74}" type="datetimeFigureOut">
              <a:rPr lang="en-IN" smtClean="0"/>
              <a:t>14-06-2019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E87B-074A-4715-8F7F-0428587A07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012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C416-9D5B-40BD-A3CB-6C9425BEBA74}" type="datetimeFigureOut">
              <a:rPr lang="en-IN" smtClean="0"/>
              <a:t>14-06-2019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E87B-074A-4715-8F7F-0428587A07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47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C416-9D5B-40BD-A3CB-6C9425BEBA74}" type="datetimeFigureOut">
              <a:rPr lang="en-IN" smtClean="0"/>
              <a:t>14-06-2019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E87B-074A-4715-8F7F-0428587A07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255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C416-9D5B-40BD-A3CB-6C9425BEBA74}" type="datetimeFigureOut">
              <a:rPr lang="en-IN" smtClean="0"/>
              <a:t>14-06-2019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E87B-074A-4715-8F7F-0428587A07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73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C416-9D5B-40BD-A3CB-6C9425BEBA74}" type="datetimeFigureOut">
              <a:rPr lang="en-IN" smtClean="0"/>
              <a:t>14-06-2019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E87B-074A-4715-8F7F-0428587A07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311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C416-9D5B-40BD-A3CB-6C9425BEBA74}" type="datetimeFigureOut">
              <a:rPr lang="en-IN" smtClean="0"/>
              <a:t>14-06-2019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E87B-074A-4715-8F7F-0428587A07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322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C416-9D5B-40BD-A3CB-6C9425BEBA74}" type="datetimeFigureOut">
              <a:rPr lang="en-IN" smtClean="0"/>
              <a:t>14-06-2019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E87B-074A-4715-8F7F-0428587A07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008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C416-9D5B-40BD-A3CB-6C9425BEBA74}" type="datetimeFigureOut">
              <a:rPr lang="en-IN" smtClean="0"/>
              <a:t>14-06-2019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E87B-074A-4715-8F7F-0428587A07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279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C416-9D5B-40BD-A3CB-6C9425BEBA74}" type="datetimeFigureOut">
              <a:rPr lang="en-IN" smtClean="0"/>
              <a:t>14-06-2019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E87B-074A-4715-8F7F-0428587A07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311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C416-9D5B-40BD-A3CB-6C9425BEBA74}" type="datetimeFigureOut">
              <a:rPr lang="en-IN" smtClean="0"/>
              <a:t>14-06-2019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E87B-074A-4715-8F7F-0428587A07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110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C416-9D5B-40BD-A3CB-6C9425BEBA74}" type="datetimeFigureOut">
              <a:rPr lang="en-IN" smtClean="0"/>
              <a:t>14-06-2019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E87B-074A-4715-8F7F-0428587A07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393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5C416-9D5B-40BD-A3CB-6C9425BEBA74}" type="datetimeFigureOut">
              <a:rPr lang="en-IN" smtClean="0"/>
              <a:t>14-06-2019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8E87B-074A-4715-8F7F-0428587A07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524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135" y="512214"/>
            <a:ext cx="10515600" cy="3037321"/>
          </a:xfrm>
        </p:spPr>
        <p:txBody>
          <a:bodyPr>
            <a:normAutofit/>
          </a:bodyPr>
          <a:lstStyle/>
          <a:p>
            <a:r>
              <a:rPr lang="en-IN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on the board aria &amp; FMC DAC38rf82.</a:t>
            </a:r>
          </a:p>
          <a:p>
            <a:r>
              <a:rPr lang="en-IN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JP10 shunt connected.</a:t>
            </a:r>
          </a:p>
          <a:p>
            <a:r>
              <a:rPr lang="en-IN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JP1 (DAC_CLK) provided 6.4 GHz at +10 </a:t>
            </a:r>
            <a:r>
              <a:rPr lang="en-IN" sz="1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dBm</a:t>
            </a:r>
            <a:r>
              <a:rPr lang="en-IN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level.</a:t>
            </a:r>
          </a:p>
          <a:p>
            <a:r>
              <a:rPr lang="en-IN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DAC38RF8XX EVM GUI.</a:t>
            </a:r>
          </a:p>
          <a:p>
            <a:r>
              <a:rPr lang="en-IN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Configure the following as per the slides 3 to 9.</a:t>
            </a:r>
          </a:p>
          <a:p>
            <a:r>
              <a:rPr lang="en-IN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Configure the LMK04828 as per the slides 11 to 14.</a:t>
            </a:r>
          </a:p>
          <a:p>
            <a:r>
              <a:rPr lang="en-IN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HSDC PRO connect the EVM to TSW14J56.</a:t>
            </a:r>
          </a:p>
          <a:p>
            <a:r>
              <a:rPr lang="en-IN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Configure the HSDC PRO as per the slides 16 to 17.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0135" y="3549535"/>
            <a:ext cx="10515600" cy="2044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configuration as per above we are not able to generate any frequency using DAC.</a:t>
            </a:r>
          </a:p>
          <a:p>
            <a:r>
              <a:rPr lang="en-I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fixed 200 MHz output is present on the spectrum analyser.</a:t>
            </a:r>
          </a:p>
          <a:p>
            <a:r>
              <a:rPr lang="en-I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tune to various outputs from the DAC EVM GUI.</a:t>
            </a:r>
          </a:p>
          <a:p>
            <a:r>
              <a:rPr lang="en-I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measured the REF CLK at DCLKout0 going to FPGA. It is 200 </a:t>
            </a:r>
            <a:r>
              <a:rPr lang="en-IN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MHz.</a:t>
            </a:r>
            <a:endParaRPr lang="en-IN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not able to measure the SYSREF on the oscilloscope we also find problem with the importing of the settings provided into tool discussed on slides.</a:t>
            </a:r>
          </a:p>
        </p:txBody>
      </p:sp>
    </p:spTree>
    <p:extLst>
      <p:ext uri="{BB962C8B-B14F-4D97-AF65-F5344CB8AC3E}">
        <p14:creationId xmlns:p14="http://schemas.microsoft.com/office/powerpoint/2010/main" val="3823798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818" y="2626187"/>
            <a:ext cx="5659582" cy="1325563"/>
          </a:xfrm>
        </p:spPr>
        <p:txBody>
          <a:bodyPr/>
          <a:lstStyle/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LMK04828 Settings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81836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6" y="459971"/>
            <a:ext cx="10058400" cy="591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02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03" y="923108"/>
            <a:ext cx="10058400" cy="5934891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80506" y="83127"/>
            <a:ext cx="10515600" cy="764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board OSC is 122.88 but the </a:t>
            </a:r>
            <a:r>
              <a:rPr lang="en-IN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OSCin</a:t>
            </a:r>
            <a:r>
              <a:rPr lang="en-I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Frequency selection is wrong.</a:t>
            </a:r>
          </a:p>
          <a:p>
            <a:r>
              <a:rPr lang="en-I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settings corresponding to R/N Divider if check in TICS showing wrong VCO value.</a:t>
            </a:r>
          </a:p>
        </p:txBody>
      </p:sp>
    </p:spTree>
    <p:extLst>
      <p:ext uri="{BB962C8B-B14F-4D97-AF65-F5344CB8AC3E}">
        <p14:creationId xmlns:p14="http://schemas.microsoft.com/office/powerpoint/2010/main" val="3273268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32" y="435486"/>
            <a:ext cx="10058400" cy="64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2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64" y="1010193"/>
            <a:ext cx="10058400" cy="5734537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80506" y="83127"/>
            <a:ext cx="10515600" cy="764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SDCLKout1_PD is enabled so the FPGA </a:t>
            </a:r>
            <a:r>
              <a:rPr lang="en-IN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sysref</a:t>
            </a:r>
            <a:r>
              <a:rPr lang="en-I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power down.</a:t>
            </a:r>
          </a:p>
          <a:p>
            <a:r>
              <a:rPr lang="en-I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SDCLKout3_PD is enabled so the DAC </a:t>
            </a:r>
            <a:r>
              <a:rPr lang="en-IN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sysref</a:t>
            </a:r>
            <a:r>
              <a:rPr lang="en-I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power down. Please clarify.</a:t>
            </a:r>
          </a:p>
          <a:p>
            <a:endParaRPr lang="en-IN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79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818" y="2626187"/>
            <a:ext cx="5659582" cy="1325563"/>
          </a:xfrm>
        </p:spPr>
        <p:txBody>
          <a:bodyPr/>
          <a:lstStyle/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HSDC PRO Settings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6666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7" y="0"/>
            <a:ext cx="10058400" cy="65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12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6" y="0"/>
            <a:ext cx="10058400" cy="631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90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452" y="1236208"/>
            <a:ext cx="5743575" cy="412432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80506" y="83127"/>
            <a:ext cx="10515600" cy="764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check for HSDC with DAC </a:t>
            </a:r>
            <a:r>
              <a:rPr lang="en-IN" sz="1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EVM compatibility</a:t>
            </a:r>
            <a:r>
              <a:rPr lang="en-IN" sz="1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24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214437"/>
            <a:ext cx="66675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7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818" y="2626187"/>
            <a:ext cx="5659582" cy="1325563"/>
          </a:xfrm>
        </p:spPr>
        <p:txBody>
          <a:bodyPr/>
          <a:lstStyle/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DAC38RF82 Settings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578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5" y="532015"/>
            <a:ext cx="10058400" cy="624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9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13" y="290943"/>
            <a:ext cx="10058400" cy="658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2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13" y="8313"/>
            <a:ext cx="9984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7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99" y="1105592"/>
            <a:ext cx="10058400" cy="5682681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580506" y="83127"/>
            <a:ext cx="10515600" cy="764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and N’ needs to be 7 as we are using 8 bit, is it correct.</a:t>
            </a:r>
          </a:p>
        </p:txBody>
      </p:sp>
    </p:spTree>
    <p:extLst>
      <p:ext uri="{BB962C8B-B14F-4D97-AF65-F5344CB8AC3E}">
        <p14:creationId xmlns:p14="http://schemas.microsoft.com/office/powerpoint/2010/main" val="678650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80506" y="83127"/>
            <a:ext cx="10515600" cy="764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not sure what to set in this page, tried to change the NCO frequency to get frequencies from 0 to 3.2.</a:t>
            </a:r>
          </a:p>
          <a:p>
            <a:r>
              <a:rPr lang="en-I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not seeing any change in the </a:t>
            </a:r>
            <a:r>
              <a:rPr lang="en-IN" sz="1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 analyser.</a:t>
            </a:r>
            <a:endParaRPr lang="en-IN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55" y="1219200"/>
            <a:ext cx="10058400" cy="55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3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0" y="548640"/>
            <a:ext cx="10058400" cy="615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26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03" y="324197"/>
            <a:ext cx="10058400" cy="64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87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286</Words>
  <Application>Microsoft Office PowerPoint</Application>
  <PresentationFormat>Widescreen</PresentationFormat>
  <Paragraphs>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DAC38RF82 Settings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LMK04828 Settings</vt:lpstr>
      <vt:lpstr>PowerPoint Presentation</vt:lpstr>
      <vt:lpstr>PowerPoint Presentation</vt:lpstr>
      <vt:lpstr>PowerPoint Presentation</vt:lpstr>
      <vt:lpstr>PowerPoint Presentation</vt:lpstr>
      <vt:lpstr>HSDC PRO Settings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on the board aria &amp; fmc dac38rf8      JP10 shunt connected. JP1 (DAC_CLK) provided 6.4 GHz at 10 dBm power level. </dc:title>
  <dc:creator>RajeshKhanna</dc:creator>
  <cp:lastModifiedBy>RajeshKhanna</cp:lastModifiedBy>
  <cp:revision>30</cp:revision>
  <dcterms:created xsi:type="dcterms:W3CDTF">2019-06-14T10:47:07Z</dcterms:created>
  <dcterms:modified xsi:type="dcterms:W3CDTF">2019-06-14T11:33:16Z</dcterms:modified>
</cp:coreProperties>
</file>