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2"/>
  </p:notesMasterIdLst>
  <p:handoutMasterIdLst>
    <p:handoutMasterId r:id="rId23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693A2AD-DC04-4703-9767-6ECB0F205A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6773E-CB10-4F42-8472-67F275CB1D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47BDE-17C5-4E87-93F9-E536C28A80C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6B1254-97B1-4461-A54A-1F41F30691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F363B2-BBCC-4E0B-A680-EAE2B2B9D2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2826C-04F9-43F3-B15B-5291A02BA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86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46E39-0CA0-4B14-A9DD-9C1FFD447546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C7760-59D1-4B1A-9F82-434376B23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1834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320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47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0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524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921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7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862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502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476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441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21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44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42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62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013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642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646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C7760-59D1-4B1A-9F82-434376B23D3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6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27AF1-350B-4158-90A6-3740E0E09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976EEF-D021-4B68-8A58-F1F783728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A4A2A-D23F-4FE6-ABD6-69D009503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01E93-1B58-4A12-80D2-D69EE07A9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C6352-4B1B-4573-B2B1-EAE915FCA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8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4A1E2-7D78-4AE5-A0CE-BB642E858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85FABA-FA7F-452C-B921-03ED01A20A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6D8FD-B914-4BB1-8DEB-147298982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932B5-2447-40DE-B9DD-CAA9BFD21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7832E-A681-442B-A34A-B935088CA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8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0A0845-E8AF-4D08-8813-32416E5253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081786-71AC-4543-8B9C-E8600FD46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BDCCF-E9BB-4180-A73D-10926D47B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8D073-7262-4E3B-9D7E-533130E44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D7561-E176-493D-8EE4-353993E4B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8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75F06-5F03-49A9-AB84-5F3E61E4B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6C5BA-C5AD-42BE-9362-2D03E09BB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7407E-4939-4C87-82B0-6E612F3C0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80EB0-FF45-4988-B752-B410187EC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F1B7B-502D-40D5-B523-21E09B83E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51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EF2D6-19B5-49F3-B51C-22A598639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07B26-09CF-4465-AC9C-A68C24CDD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189C8-397A-40E9-B313-83114674F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8AE48-2EF7-44F6-B6D6-695368A0A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3EBA4-1995-4F62-A3F4-F794D4674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5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05BDF-C5F9-46CA-92D5-C83744EFA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465F-9EC7-4A34-A2FB-3AC251347A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C0FEF9-B36A-4F8B-B94B-BA9823631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E236F1-5CA0-4EF1-8E1F-8B5571AFD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5DACB-BA0B-4A03-A4F8-0A5FC3AF0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960FE-8BBC-4FF1-AF54-D52F0C32C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1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728E3-7598-42FE-AFCE-B0D9A5D6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2AD65-F97A-43DF-BD04-2348F3294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3861A-D92A-479D-8BC8-2D8393AA2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2FA8CA-48C2-46FA-84E0-59C5DB65B1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EB1BE-1A5E-4565-856E-CC8C4C81FE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E04273-19A2-42EC-80DC-0A96A2AC4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91B953-7E17-4155-9611-4B732C273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2172AB-1063-48D1-8028-0BADB47CD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221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5AEE6-8234-4D5A-9538-4DC89FA6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B41B2A-1C2B-4544-8425-F24B6B0E0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B8BDFA-7D1C-4314-AEA1-D3FDC7636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108C32-8781-4FDC-AC52-BB0A2C42C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7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CBD38-2C7C-4606-B1F6-507CBB0AC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7ECB3E-0F03-4B80-8578-04245E05F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0330BE-9307-43C0-A575-642F5C341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6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FE273-72CD-498F-8DB9-1D617C834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35AAA-7FE7-4ADE-B62B-F183992B3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1B7152-35AB-4024-89E6-2502432BF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5F50A-4401-4D72-BE22-708C1C59D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3E744-9762-4C35-8AC1-5018E7DD0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EE88A-768C-49F3-ABE4-6A52ED03E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022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23FD4-2846-48B8-ABCC-5144D351A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A7B8E6-C2E0-481D-925F-5DC6CF88FB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71C3D4-7D20-4B0F-9A7A-4140D4375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C63758-5943-44FD-86CC-AC9E40F80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F6A6CE-048E-48C8-A410-40587C6B9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B4A27-F029-4902-89E6-A8B84F20A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29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2D657-67FE-4644-AD7F-C024E79A4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40886-07D9-4A8F-B711-A09BDA386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F600E-0536-40EE-A117-03AC257805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58672-8562-4FE6-954C-CDDA135D34A5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020DC-A1CD-4A35-9BF4-D1024B936B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73B1C-A5BE-4A9D-928B-96EE72FBD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EE689-E93B-4C8D-AAA4-EC6AF240D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67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3BAA0D2-042E-469A-BAE1-4B565A6BFD35}"/>
              </a:ext>
            </a:extLst>
          </p:cNvPr>
          <p:cNvSpPr txBox="1"/>
          <p:nvPr/>
        </p:nvSpPr>
        <p:spPr>
          <a:xfrm>
            <a:off x="5300782" y="347198"/>
            <a:ext cx="795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ID Reg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D614A5-5782-4833-A7E4-EC38495D95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63908"/>
            <a:ext cx="12192000" cy="49301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53161AE-2464-45F6-B265-B1F7A987F3B9}"/>
              </a:ext>
            </a:extLst>
          </p:cNvPr>
          <p:cNvSpPr txBox="1"/>
          <p:nvPr/>
        </p:nvSpPr>
        <p:spPr>
          <a:xfrm>
            <a:off x="576918" y="1597935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F81EA4-F983-4E8E-A1CA-9B646FD5D666}"/>
              </a:ext>
            </a:extLst>
          </p:cNvPr>
          <p:cNvSpPr txBox="1"/>
          <p:nvPr/>
        </p:nvSpPr>
        <p:spPr>
          <a:xfrm>
            <a:off x="576918" y="261011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8A1D71-05FB-454F-B31A-BD0DCA71BF95}"/>
              </a:ext>
            </a:extLst>
          </p:cNvPr>
          <p:cNvSpPr txBox="1"/>
          <p:nvPr/>
        </p:nvSpPr>
        <p:spPr>
          <a:xfrm>
            <a:off x="576918" y="3622291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BA2D0A-E2FC-41DC-8053-0989F458995E}"/>
              </a:ext>
            </a:extLst>
          </p:cNvPr>
          <p:cNvSpPr txBox="1"/>
          <p:nvPr/>
        </p:nvSpPr>
        <p:spPr>
          <a:xfrm>
            <a:off x="544056" y="463446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3565812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270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System Reg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03FAD0-861D-4347-A487-7A37EA9150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74178"/>
            <a:ext cx="12192000" cy="39096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8D19F8C-92D5-4E75-A200-91C5900AFE61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51756A-144F-4F77-B9AE-8A605B1E74A1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F2CA63-BEE4-49D2-BC63-EDC691FD9986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47B940-D235-4942-8BF2-90013C30E5EC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1347731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324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OFCAL0 Reg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5C4260-36BD-4277-AEC1-BA09A8EDC9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66044"/>
            <a:ext cx="12192000" cy="41259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5C4A33-7624-4091-88E3-35B54EF71795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B13A56-E4ED-485A-AB7B-C5172E8BF10D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9AC266-ACFF-4F69-A53F-3DEE87E179A6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05EF79-7CFE-40F5-8DB7-7487CBE3B5B9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4007090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324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OFCAL1 Reg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69DCD0-A6EB-455B-8852-22674C20FC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23389"/>
            <a:ext cx="12192000" cy="40112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366E617-AA77-479A-A902-B15A9E0ED4B9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F5E1ED-6D9F-4AFE-9474-89D8AA0CC1AC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A2A220-DDB0-4084-8B7D-502C9EB99017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9233B9-60C3-4C63-94FB-A53B783C64EA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130534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324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OFCAL2 Reg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D27A65-FA4A-494B-9958-E4BE4F12AC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80386"/>
            <a:ext cx="12192000" cy="38972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EBFF52-CAAD-4388-8F24-0572221F213D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BBC11A-7423-4C3A-9C5C-98F33173D960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DB12D8-8879-42B7-AB2A-E8509904593B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80FE2A-7C97-46C5-ACFC-581D73D5464F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3646062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FSCAL0 Reg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5098C4-F48A-40FE-92CD-E9D87902EA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53078"/>
            <a:ext cx="12192000" cy="39518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8C0F27-42C6-4637-B68E-3839730AEF4E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E2A6FF-DD83-44B0-9847-3C31EF4309E3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34F232-BCD6-4F6F-B593-AF3F9B37A20C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802D08-902D-4442-81C3-4388E5CEE44B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565207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FSCAL1 Reg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17DC95-0EC8-4F22-9833-1079F9E681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64037"/>
            <a:ext cx="12192000" cy="39299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9DFA30-B8CD-422C-A2E8-206CA4963EF8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0980DA-1035-4EA8-97A5-C810A4EE117C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324F49-047B-464E-8B25-B088B1291ACA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3002B0-D878-46D3-A9BE-B41402A80129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3058828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FSCAL2 Reg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CD28AB-996B-4382-A65E-9BE8DB96AC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1978"/>
            <a:ext cx="12192000" cy="39940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9DD784-8C4A-4673-9D70-E235E689EE66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27157D-803D-457B-9A9F-1414592E0E8E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54032B-B393-4500-BB16-67997B59958A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C63B73-C664-4C90-BB5A-B9295E3EC295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640578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577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GPIO Data Reg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C91069-4214-4470-A1F3-A0341E9B91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7495"/>
            <a:ext cx="12192000" cy="38030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33A2EC7-A5C4-471D-9901-DDEA1E513592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D93CD8-9FAD-4A00-8D33-2A7EF932BD73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B0244D-B2BA-4493-B05D-3A244B90E74C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976DAB-558E-4BF3-9F63-B3487D4EFCBB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34282650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49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GPIO Con Reg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EC87BE-AC69-44DB-A120-78B1DF1A8F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65432"/>
            <a:ext cx="12192000" cy="392713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F3036D-7B49-436C-BFAD-B9E4BBBEF01B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2DFE8C-084F-4FF5-878A-D1B200B81AFA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1641E8-217C-463A-B4F4-2FE9D01A41F9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C9C669-2379-4780-90F5-C0C0EA6D195A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2278398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300782" y="347198"/>
            <a:ext cx="1181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Status Reg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B2EA21E-6D44-44FA-BBEC-4E7ABA5B18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3216"/>
            <a:ext cx="12192000" cy="49915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083259E-4072-4E12-A7A1-3ECD1A4EDEEB}"/>
              </a:ext>
            </a:extLst>
          </p:cNvPr>
          <p:cNvSpPr txBox="1"/>
          <p:nvPr/>
        </p:nvSpPr>
        <p:spPr>
          <a:xfrm>
            <a:off x="576918" y="1597935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10640F-7092-47C7-91B4-0397A10E4934}"/>
              </a:ext>
            </a:extLst>
          </p:cNvPr>
          <p:cNvSpPr txBox="1"/>
          <p:nvPr/>
        </p:nvSpPr>
        <p:spPr>
          <a:xfrm>
            <a:off x="576918" y="261011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BEBC78-664E-471D-B070-90DF1D79DFF2}"/>
              </a:ext>
            </a:extLst>
          </p:cNvPr>
          <p:cNvSpPr txBox="1"/>
          <p:nvPr/>
        </p:nvSpPr>
        <p:spPr>
          <a:xfrm>
            <a:off x="576918" y="3622291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ACF94A-60A5-4D58-BFAC-DEF56201B6C6}"/>
              </a:ext>
            </a:extLst>
          </p:cNvPr>
          <p:cNvSpPr txBox="1"/>
          <p:nvPr/>
        </p:nvSpPr>
        <p:spPr>
          <a:xfrm>
            <a:off x="544056" y="463446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314545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300782" y="347198"/>
            <a:ext cx="1583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Input Mux Reg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C1C56E-58E8-4520-95BE-4F4B2D4DE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3909"/>
            <a:ext cx="12192000" cy="41101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0FB6DF-D295-46E9-92F9-288E50F0D5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3909"/>
            <a:ext cx="12192000" cy="41101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DA96A7-2651-4D9D-A762-359933AF55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3909"/>
            <a:ext cx="12192000" cy="411018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AD2E9F0-2A6D-4D79-A53A-4FB8DD74FE58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2F6539-3F39-4FF8-A0B4-70B900961ED0}"/>
              </a:ext>
            </a:extLst>
          </p:cNvPr>
          <p:cNvSpPr txBox="1"/>
          <p:nvPr/>
        </p:nvSpPr>
        <p:spPr>
          <a:xfrm>
            <a:off x="359552" y="2632737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10F2F9-DAD9-4E48-ACAA-CE2C18D55AE5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976270-7534-4F92-BD88-3AABAA81237C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2439269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998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PGA Reg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DD164F-EEE7-4E95-A7F3-25173C986F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36491"/>
            <a:ext cx="12192000" cy="418501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D344BF-304C-45C7-9F1E-B708169A69AF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E49925-A619-458F-A17B-D46ABF369B98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603C46-0336-4310-9FB3-5DA3FB56407C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FF808F-09C7-4F2D-A565-D73BE78086B1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2550707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524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Data Rate Reg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755F3E-BE93-4F43-B855-8F1CF4B25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02217"/>
            <a:ext cx="12192000" cy="38535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FDD67F3-39B2-4D20-A095-6186F39929FA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96925E-CAF2-4C97-B82A-6EF7A1B8FAB4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26F7FB-5918-4C46-BB1E-59079E84F897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2AE3B0-8768-4B06-8E25-B747E0DD33FC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1920678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543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Reference Reg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E15DA1-FC47-4F1B-9945-E91FD9F3E7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1764"/>
            <a:ext cx="12192000" cy="4114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CAD9C7-CC6D-43FA-A93F-299813355010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249035-2A36-4719-960A-E7B86B9C2DB2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5C1BFE-9239-4CC0-8493-0000A51A6209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6B9E3D-79FC-4494-816C-871719FFE986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4286158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587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IDAC MAG Reg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848647-14E8-42F1-B964-946536A3B6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45407"/>
            <a:ext cx="12192000" cy="39671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EF87A4-9935-4B12-8B2B-D097A27EFDEE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022594-B5D1-4850-82E2-3A21F5018DE4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C0E0D2-9200-4F86-9746-2DCC2F708618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8741F6-685E-4D89-ADC0-C31B8171FB77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3275752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532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IDAC Mux Reg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01632E-2ABF-459A-9D04-8B0ED3F8C3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52097"/>
            <a:ext cx="12192000" cy="39538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8A2E3B-2541-4657-A502-CF78E5F4BE1D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965931-C8B5-41E3-94F7-7DF702C1E26A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0EA220-0273-4E74-8A70-C32ECEC6B90B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CD08E1-E6BD-4C23-B800-EECD3DC30B11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1245465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33AED3-820B-4BCF-BAC0-F5F641CD4F6D}"/>
              </a:ext>
            </a:extLst>
          </p:cNvPr>
          <p:cNvSpPr txBox="1"/>
          <p:nvPr/>
        </p:nvSpPr>
        <p:spPr>
          <a:xfrm>
            <a:off x="5513219" y="374907"/>
            <a:ext cx="1115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Vbias</a:t>
            </a:r>
            <a:r>
              <a:rPr lang="en-US" b="1" dirty="0"/>
              <a:t> Reg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3C8E05E-A27D-4A60-A9D0-9D5E1C6160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17880"/>
            <a:ext cx="12192000" cy="40222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9E306D-D00A-44CA-9798-51E02C1E5031}"/>
              </a:ext>
            </a:extLst>
          </p:cNvPr>
          <p:cNvSpPr txBox="1"/>
          <p:nvPr/>
        </p:nvSpPr>
        <p:spPr>
          <a:xfrm>
            <a:off x="370730" y="1893770"/>
            <a:ext cx="702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597FCD-FCC1-4CE7-A7F9-BA5DC2290580}"/>
              </a:ext>
            </a:extLst>
          </p:cNvPr>
          <p:cNvSpPr txBox="1"/>
          <p:nvPr/>
        </p:nvSpPr>
        <p:spPr>
          <a:xfrm>
            <a:off x="375924" y="26706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C78F69-CCC8-4E95-B79A-F3B4BC5B86FC}"/>
              </a:ext>
            </a:extLst>
          </p:cNvPr>
          <p:cNvSpPr txBox="1"/>
          <p:nvPr/>
        </p:nvSpPr>
        <p:spPr>
          <a:xfrm>
            <a:off x="406188" y="352193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SCLK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79F943-FE3A-4C06-860B-9FBEAE43E0C5}"/>
              </a:ext>
            </a:extLst>
          </p:cNvPr>
          <p:cNvSpPr txBox="1"/>
          <p:nvPr/>
        </p:nvSpPr>
        <p:spPr>
          <a:xfrm>
            <a:off x="406188" y="459489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MOSI</a:t>
            </a:r>
          </a:p>
        </p:txBody>
      </p:sp>
    </p:spTree>
    <p:extLst>
      <p:ext uri="{BB962C8B-B14F-4D97-AF65-F5344CB8AC3E}">
        <p14:creationId xmlns:p14="http://schemas.microsoft.com/office/powerpoint/2010/main" val="18107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jOGQ1NzYwZS02MzhhLTQ3ZTgtOWUyZS0xMjI2YzJjYjI2OGQiIG9yaWdpbj0idXNlclNlbGVjdGVkIj48ZWxlbWVudCB1aWQ9IjQyODM0YmZiLTFlYzEtNGJlYi1iZDY0LWViODNmYjNjYjNmMyIgdmFsdWU9IiIgeG1sbnM9Imh0dHA6Ly93d3cuYm9sZG9uamFtZXMuY29tLzIwMDgvMDEvc2llL2ludGVybmFsL2xhYmVsIiAvPjwvc2lzbD48VXNlck5hbWU+TEVJRE9TLUNPUlBcc3Vud29sZGI8L1VzZXJOYW1lPjxEYXRlVGltZT4xMC8xOC8yMDIxIDQ6MzQ6NDggUE08L0RhdGVUaW1lPjxMYWJlbFN0cmluZz5VbnJlc3RyaWN0ZWQ8L0xhYmVsU3RyaW5nPjwvaXRlbT48L2xhYmVsSGlzdG9yeT4=</Value>
</WrappedLabelHistory>
</file>

<file path=customXml/item2.xml><?xml version="1.0" encoding="utf-8"?>
<sisl xmlns:xsd="http://www.w3.org/2001/XMLSchema" xmlns:xsi="http://www.w3.org/2001/XMLSchema-instance" xmlns="http://www.boldonjames.com/2008/01/sie/internal/label" sislVersion="0" policy="c8d5760e-638a-47e8-9e2e-1226c2cb268d" origin="userSelected">
  <element uid="42834bfb-1ec1-4beb-bd64-eb83fb3cb3f3" value=""/>
</sisl>
</file>

<file path=customXml/itemProps1.xml><?xml version="1.0" encoding="utf-8"?>
<ds:datastoreItem xmlns:ds="http://schemas.openxmlformats.org/officeDocument/2006/customXml" ds:itemID="{88C9592C-2850-45E0-9027-A232D4DD806A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B17A6684-69F0-492F-B72F-132EE3BFFAD2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132</Words>
  <Application>Microsoft Office PowerPoint</Application>
  <PresentationFormat>Widescreen</PresentationFormat>
  <Paragraphs>108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Sunwold, Braden D. [US-US]</dc:creator>
  <cp:lastModifiedBy>Sunwold, Braden D. [US-US]</cp:lastModifiedBy>
  <cp:revision>36</cp:revision>
  <dcterms:created xsi:type="dcterms:W3CDTF">2021-10-18T16:25:38Z</dcterms:created>
  <dcterms:modified xsi:type="dcterms:W3CDTF">2021-10-18T17:05:00Z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01b48d82-588d-455a-95bc-78087f70a63b</vt:lpwstr>
  </property>
  <property fmtid="{D5CDD505-2E9C-101B-9397-08002B2CF9AE}" pid="3" name="bjSaver">
    <vt:lpwstr>oOFAGTdRwxVXPalN6EBOAGxCh9oljftz</vt:lpwstr>
  </property>
  <property fmtid="{D5CDD505-2E9C-101B-9397-08002B2CF9AE}" pid="4" name="bjDocumentLabelXML">
    <vt:lpwstr>&lt;?xml version="1.0" encoding="us-ascii"?&gt;&lt;sisl xmlns:xsd="http://www.w3.org/2001/XMLSchema" xmlns:xsi="http://www.w3.org/2001/XMLSchema-instance" sislVersion="0" policy="c8d5760e-638a-47e8-9e2e-1226c2cb268d" origin="userSelected" xmlns="http://www.boldonj</vt:lpwstr>
  </property>
  <property fmtid="{D5CDD505-2E9C-101B-9397-08002B2CF9AE}" pid="5" name="bjDocumentLabelXML-0">
    <vt:lpwstr>ames.com/2008/01/sie/internal/label"&gt;&lt;element uid="42834bfb-1ec1-4beb-bd64-eb83fb3cb3f3" value="" /&gt;&lt;/sisl&gt;</vt:lpwstr>
  </property>
  <property fmtid="{D5CDD505-2E9C-101B-9397-08002B2CF9AE}" pid="6" name="bjDocumentSecurityLabel">
    <vt:lpwstr>Unrestricted</vt:lpwstr>
  </property>
  <property fmtid="{D5CDD505-2E9C-101B-9397-08002B2CF9AE}" pid="7" name="bjLabelHistoryID">
    <vt:lpwstr>{88C9592C-2850-45E0-9027-A232D4DD806A}</vt:lpwstr>
  </property>
</Properties>
</file>