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26" d="100"/>
          <a:sy n="126" d="100"/>
        </p:scale>
        <p:origin x="-1242"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3D36CA6-5715-4CDC-B1A4-E5991C370391}" type="datetimeFigureOut">
              <a:rPr lang="en-US" smtClean="0"/>
              <a:t>9/26/2017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57245E-9F85-4FF3-8B84-4FA5A27CCF77}" type="slidenum">
              <a:rPr lang="en-US" smtClean="0"/>
              <a:t>‹#›</a:t>
            </a:fld>
            <a:endParaRPr lang="en-US"/>
          </a:p>
        </p:txBody>
      </p:sp>
    </p:spTree>
    <p:extLst>
      <p:ext uri="{BB962C8B-B14F-4D97-AF65-F5344CB8AC3E}">
        <p14:creationId xmlns:p14="http://schemas.microsoft.com/office/powerpoint/2010/main" val="40931251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3D36CA6-5715-4CDC-B1A4-E5991C370391}" type="datetimeFigureOut">
              <a:rPr lang="en-US" smtClean="0"/>
              <a:t>9/26/2017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57245E-9F85-4FF3-8B84-4FA5A27CCF77}" type="slidenum">
              <a:rPr lang="en-US" smtClean="0"/>
              <a:t>‹#›</a:t>
            </a:fld>
            <a:endParaRPr lang="en-US"/>
          </a:p>
        </p:txBody>
      </p:sp>
    </p:spTree>
    <p:extLst>
      <p:ext uri="{BB962C8B-B14F-4D97-AF65-F5344CB8AC3E}">
        <p14:creationId xmlns:p14="http://schemas.microsoft.com/office/powerpoint/2010/main" val="40809777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3D36CA6-5715-4CDC-B1A4-E5991C370391}" type="datetimeFigureOut">
              <a:rPr lang="en-US" smtClean="0"/>
              <a:t>9/26/2017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57245E-9F85-4FF3-8B84-4FA5A27CCF77}" type="slidenum">
              <a:rPr lang="en-US" smtClean="0"/>
              <a:t>‹#›</a:t>
            </a:fld>
            <a:endParaRPr lang="en-US"/>
          </a:p>
        </p:txBody>
      </p:sp>
    </p:spTree>
    <p:extLst>
      <p:ext uri="{BB962C8B-B14F-4D97-AF65-F5344CB8AC3E}">
        <p14:creationId xmlns:p14="http://schemas.microsoft.com/office/powerpoint/2010/main" val="12395612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3D36CA6-5715-4CDC-B1A4-E5991C370391}" type="datetimeFigureOut">
              <a:rPr lang="en-US" smtClean="0"/>
              <a:t>9/26/2017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57245E-9F85-4FF3-8B84-4FA5A27CCF77}" type="slidenum">
              <a:rPr lang="en-US" smtClean="0"/>
              <a:t>‹#›</a:t>
            </a:fld>
            <a:endParaRPr lang="en-US"/>
          </a:p>
        </p:txBody>
      </p:sp>
    </p:spTree>
    <p:extLst>
      <p:ext uri="{BB962C8B-B14F-4D97-AF65-F5344CB8AC3E}">
        <p14:creationId xmlns:p14="http://schemas.microsoft.com/office/powerpoint/2010/main" val="21526598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3D36CA6-5715-4CDC-B1A4-E5991C370391}" type="datetimeFigureOut">
              <a:rPr lang="en-US" smtClean="0"/>
              <a:t>9/26/2017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57245E-9F85-4FF3-8B84-4FA5A27CCF77}" type="slidenum">
              <a:rPr lang="en-US" smtClean="0"/>
              <a:t>‹#›</a:t>
            </a:fld>
            <a:endParaRPr lang="en-US"/>
          </a:p>
        </p:txBody>
      </p:sp>
    </p:spTree>
    <p:extLst>
      <p:ext uri="{BB962C8B-B14F-4D97-AF65-F5344CB8AC3E}">
        <p14:creationId xmlns:p14="http://schemas.microsoft.com/office/powerpoint/2010/main" val="12077879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3D36CA6-5715-4CDC-B1A4-E5991C370391}" type="datetimeFigureOut">
              <a:rPr lang="en-US" smtClean="0"/>
              <a:t>9/26/2017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57245E-9F85-4FF3-8B84-4FA5A27CCF77}" type="slidenum">
              <a:rPr lang="en-US" smtClean="0"/>
              <a:t>‹#›</a:t>
            </a:fld>
            <a:endParaRPr lang="en-US"/>
          </a:p>
        </p:txBody>
      </p:sp>
    </p:spTree>
    <p:extLst>
      <p:ext uri="{BB962C8B-B14F-4D97-AF65-F5344CB8AC3E}">
        <p14:creationId xmlns:p14="http://schemas.microsoft.com/office/powerpoint/2010/main" val="41784572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3D36CA6-5715-4CDC-B1A4-E5991C370391}" type="datetimeFigureOut">
              <a:rPr lang="en-US" smtClean="0"/>
              <a:t>9/26/2017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557245E-9F85-4FF3-8B84-4FA5A27CCF77}" type="slidenum">
              <a:rPr lang="en-US" smtClean="0"/>
              <a:t>‹#›</a:t>
            </a:fld>
            <a:endParaRPr lang="en-US"/>
          </a:p>
        </p:txBody>
      </p:sp>
    </p:spTree>
    <p:extLst>
      <p:ext uri="{BB962C8B-B14F-4D97-AF65-F5344CB8AC3E}">
        <p14:creationId xmlns:p14="http://schemas.microsoft.com/office/powerpoint/2010/main" val="24110968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3D36CA6-5715-4CDC-B1A4-E5991C370391}" type="datetimeFigureOut">
              <a:rPr lang="en-US" smtClean="0"/>
              <a:t>9/26/2017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557245E-9F85-4FF3-8B84-4FA5A27CCF77}" type="slidenum">
              <a:rPr lang="en-US" smtClean="0"/>
              <a:t>‹#›</a:t>
            </a:fld>
            <a:endParaRPr lang="en-US"/>
          </a:p>
        </p:txBody>
      </p:sp>
    </p:spTree>
    <p:extLst>
      <p:ext uri="{BB962C8B-B14F-4D97-AF65-F5344CB8AC3E}">
        <p14:creationId xmlns:p14="http://schemas.microsoft.com/office/powerpoint/2010/main" val="26185354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D36CA6-5715-4CDC-B1A4-E5991C370391}" type="datetimeFigureOut">
              <a:rPr lang="en-US" smtClean="0"/>
              <a:t>9/26/2017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557245E-9F85-4FF3-8B84-4FA5A27CCF77}" type="slidenum">
              <a:rPr lang="en-US" smtClean="0"/>
              <a:t>‹#›</a:t>
            </a:fld>
            <a:endParaRPr lang="en-US"/>
          </a:p>
        </p:txBody>
      </p:sp>
    </p:spTree>
    <p:extLst>
      <p:ext uri="{BB962C8B-B14F-4D97-AF65-F5344CB8AC3E}">
        <p14:creationId xmlns:p14="http://schemas.microsoft.com/office/powerpoint/2010/main" val="33875597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3D36CA6-5715-4CDC-B1A4-E5991C370391}" type="datetimeFigureOut">
              <a:rPr lang="en-US" smtClean="0"/>
              <a:t>9/26/2017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57245E-9F85-4FF3-8B84-4FA5A27CCF77}" type="slidenum">
              <a:rPr lang="en-US" smtClean="0"/>
              <a:t>‹#›</a:t>
            </a:fld>
            <a:endParaRPr lang="en-US"/>
          </a:p>
        </p:txBody>
      </p:sp>
    </p:spTree>
    <p:extLst>
      <p:ext uri="{BB962C8B-B14F-4D97-AF65-F5344CB8AC3E}">
        <p14:creationId xmlns:p14="http://schemas.microsoft.com/office/powerpoint/2010/main" val="42615099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3D36CA6-5715-4CDC-B1A4-E5991C370391}" type="datetimeFigureOut">
              <a:rPr lang="en-US" smtClean="0"/>
              <a:t>9/26/2017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57245E-9F85-4FF3-8B84-4FA5A27CCF77}" type="slidenum">
              <a:rPr lang="en-US" smtClean="0"/>
              <a:t>‹#›</a:t>
            </a:fld>
            <a:endParaRPr lang="en-US"/>
          </a:p>
        </p:txBody>
      </p:sp>
    </p:spTree>
    <p:extLst>
      <p:ext uri="{BB962C8B-B14F-4D97-AF65-F5344CB8AC3E}">
        <p14:creationId xmlns:p14="http://schemas.microsoft.com/office/powerpoint/2010/main" val="31542429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3D36CA6-5715-4CDC-B1A4-E5991C370391}" type="datetimeFigureOut">
              <a:rPr lang="en-US" smtClean="0"/>
              <a:t>9/26/2017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57245E-9F85-4FF3-8B84-4FA5A27CCF77}" type="slidenum">
              <a:rPr lang="en-US" smtClean="0"/>
              <a:t>‹#›</a:t>
            </a:fld>
            <a:endParaRPr lang="en-US"/>
          </a:p>
        </p:txBody>
      </p:sp>
    </p:spTree>
    <p:extLst>
      <p:ext uri="{BB962C8B-B14F-4D97-AF65-F5344CB8AC3E}">
        <p14:creationId xmlns:p14="http://schemas.microsoft.com/office/powerpoint/2010/main" val="14373773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Click on Low Level View tab</a:t>
            </a:r>
            <a:endParaRPr lang="en-US" dirty="0"/>
          </a:p>
        </p:txBody>
      </p:sp>
      <p:pic>
        <p:nvPicPr>
          <p:cNvPr id="1027" name="Picture 3"/>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130382" y="1600200"/>
            <a:ext cx="6883235" cy="45259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6976150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4636" y="-228600"/>
            <a:ext cx="8610600" cy="1143000"/>
          </a:xfrm>
        </p:spPr>
        <p:txBody>
          <a:bodyPr>
            <a:normAutofit/>
          </a:bodyPr>
          <a:lstStyle/>
          <a:p>
            <a:r>
              <a:rPr lang="en-US" sz="1600" dirty="0" smtClean="0"/>
              <a:t>Scroll down to the </a:t>
            </a:r>
            <a:r>
              <a:rPr lang="en-US" sz="1600" dirty="0" smtClean="0"/>
              <a:t>ADS54Jxx_DIGITAL </a:t>
            </a:r>
            <a:r>
              <a:rPr lang="en-US" sz="1600" dirty="0" smtClean="0"/>
              <a:t>section and </a:t>
            </a:r>
            <a:r>
              <a:rPr lang="en-US" sz="1600" dirty="0" smtClean="0"/>
              <a:t>select “MAIN DIGITAL 0x00 row as </a:t>
            </a:r>
            <a:r>
              <a:rPr lang="en-US" sz="1600" dirty="0" smtClean="0"/>
              <a:t>shown below</a:t>
            </a:r>
            <a:endParaRPr lang="en-US" sz="1600" dirty="0"/>
          </a:p>
        </p:txBody>
      </p:sp>
      <p:pic>
        <p:nvPicPr>
          <p:cNvPr id="1027" name="Picture 3"/>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09600" y="990600"/>
            <a:ext cx="7880350" cy="5181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4244184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4636" y="-228600"/>
            <a:ext cx="8610600" cy="1143000"/>
          </a:xfrm>
        </p:spPr>
        <p:txBody>
          <a:bodyPr>
            <a:normAutofit/>
          </a:bodyPr>
          <a:lstStyle/>
          <a:p>
            <a:r>
              <a:rPr lang="en-US" sz="1600" dirty="0" smtClean="0"/>
              <a:t>In the Address box, enter “</a:t>
            </a:r>
            <a:r>
              <a:rPr lang="en-US" sz="1600" dirty="0" smtClean="0"/>
              <a:t>680043”, </a:t>
            </a:r>
            <a:r>
              <a:rPr lang="en-US" sz="1600" dirty="0" smtClean="0"/>
              <a:t>then click on “Read Register”, as shown below</a:t>
            </a:r>
            <a:endParaRPr lang="en-US" sz="1600" dirty="0"/>
          </a:p>
        </p:txBody>
      </p:sp>
      <p:pic>
        <p:nvPicPr>
          <p:cNvPr id="5"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57200" y="838200"/>
            <a:ext cx="7924800" cy="52108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5964322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4636" y="-228600"/>
            <a:ext cx="8610600" cy="1143000"/>
          </a:xfrm>
        </p:spPr>
        <p:txBody>
          <a:bodyPr>
            <a:normAutofit/>
          </a:bodyPr>
          <a:lstStyle/>
          <a:p>
            <a:r>
              <a:rPr lang="en-US" sz="1600" dirty="0" smtClean="0"/>
              <a:t>In the </a:t>
            </a:r>
            <a:r>
              <a:rPr lang="en-US" sz="1600" dirty="0" smtClean="0"/>
              <a:t>Write Data </a:t>
            </a:r>
            <a:r>
              <a:rPr lang="en-US" sz="1600" dirty="0" smtClean="0"/>
              <a:t>box, enter </a:t>
            </a:r>
            <a:r>
              <a:rPr lang="en-US" sz="1600" dirty="0" smtClean="0"/>
              <a:t>the desired value, </a:t>
            </a:r>
            <a:r>
              <a:rPr lang="en-US" sz="1600" dirty="0" smtClean="0"/>
              <a:t>then click on </a:t>
            </a:r>
            <a:r>
              <a:rPr lang="en-US" sz="1600" dirty="0" smtClean="0"/>
              <a:t>“</a:t>
            </a:r>
            <a:r>
              <a:rPr lang="en-US" sz="1600" dirty="0"/>
              <a:t>W</a:t>
            </a:r>
            <a:r>
              <a:rPr lang="en-US" sz="1600" dirty="0" smtClean="0"/>
              <a:t>rite</a:t>
            </a:r>
            <a:r>
              <a:rPr lang="en-US" sz="1600" dirty="0" smtClean="0"/>
              <a:t> </a:t>
            </a:r>
            <a:r>
              <a:rPr lang="en-US" sz="1600" dirty="0" smtClean="0"/>
              <a:t>Register”, as shown </a:t>
            </a:r>
            <a:r>
              <a:rPr lang="en-US" sz="1600" dirty="0" smtClean="0"/>
              <a:t>below.</a:t>
            </a:r>
            <a:br>
              <a:rPr lang="en-US" sz="1600" dirty="0" smtClean="0"/>
            </a:br>
            <a:r>
              <a:rPr lang="en-US" sz="1600" dirty="0" smtClean="0"/>
              <a:t>Follow the same steps for writing to address 68004B or any other address not listed in the GUI.</a:t>
            </a:r>
            <a:endParaRPr lang="en-US" sz="1600" dirty="0"/>
          </a:p>
        </p:txBody>
      </p:sp>
      <p:pic>
        <p:nvPicPr>
          <p:cNvPr id="307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57200" y="990600"/>
            <a:ext cx="8228012" cy="5410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6847409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TotalTime>
  <Words>63</Words>
  <Application>Microsoft Office PowerPoint</Application>
  <PresentationFormat>On-screen Show (4:3)</PresentationFormat>
  <Paragraphs>4</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Click on Low Level View tab</vt:lpstr>
      <vt:lpstr>Scroll down to the ADS54Jxx_DIGITAL section and select “MAIN DIGITAL 0x00 row as shown below</vt:lpstr>
      <vt:lpstr>In the Address box, enter “680043”, then click on “Read Register”, as shown below</vt:lpstr>
      <vt:lpstr>In the Write Data box, enter the desired value, then click on “Write Register”, as shown below. Follow the same steps for writing to address 68004B or any other address not listed in the GUI.</vt:lpstr>
    </vt:vector>
  </TitlesOfParts>
  <Company>Texas Instruments Incorporated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Click on Low Level View tab</dc:title>
  <dc:creator>a0181823</dc:creator>
  <cp:lastModifiedBy>a0181823</cp:lastModifiedBy>
  <cp:revision>3</cp:revision>
  <dcterms:created xsi:type="dcterms:W3CDTF">2017-03-04T15:40:36Z</dcterms:created>
  <dcterms:modified xsi:type="dcterms:W3CDTF">2017-09-26T10:45:50Z</dcterms:modified>
</cp:coreProperties>
</file>