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4C088A-20E9-4F66-95BF-8ACDB2C61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306A8D-B021-4502-8CE1-7236CDB1B7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en-US" altLang="ja-JP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1B570-E126-47ED-912E-F1938901F1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1B38-A5EF-4A97-BD61-3AA0D2309F4A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21C8DA-CA92-4B11-A4D2-36444B1902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6713C7-10C7-4C1C-8D67-582B9E18A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2ED-7D3E-4A3E-AD16-DD4FA9851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9764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2CC6E-1F6D-4162-AE19-2C973ABF3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FE9148-3055-44D7-A2C3-072603DD76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637092-649A-4F02-B1E8-A78E214E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1B38-A5EF-4A97-BD61-3AA0D2309F4A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6FA295-9D0A-4956-8FB4-D172CB063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243339-3A5F-4B4B-A9D1-AD8028ABE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2ED-7D3E-4A3E-AD16-DD4FA9851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0987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99DC06F-5BD0-46C9-A587-6FD771DAC2E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5D11F50-976C-4A15-932C-57EC9E18DD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7418E-E7BD-405A-A26B-D62536522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1B38-A5EF-4A97-BD61-3AA0D2309F4A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08339C-3299-49FD-82D5-A9EF41549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70FC14-C95F-47FB-B91C-036EA4CE1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2ED-7D3E-4A3E-AD16-DD4FA9851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81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C8F0BD-DD6A-48B0-A36D-5B368C94B9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CC6CEF-E2B2-4B16-8B5B-3FC6DECB95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D8B73D-31E4-4204-A2FC-05EFCBCC35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1B38-A5EF-4A97-BD61-3AA0D2309F4A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39BDC5-964C-488A-9887-7E012E04EB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DABFAB-CFD0-46AB-9ACA-B39959252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2ED-7D3E-4A3E-AD16-DD4FA9851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534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A53D40-0B9C-442F-A2D4-5FBC3122A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D0B0EB-2954-4DB4-95C7-E8184FAD02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4FA44F-7632-41A7-BDC9-C56B766D7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1B38-A5EF-4A97-BD61-3AA0D2309F4A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8D763-C9B2-4C4D-8FBD-C9DF94466D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924A5E-ACAD-4530-8A69-6B3EB2FEC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2ED-7D3E-4A3E-AD16-DD4FA9851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60981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A97CCF-3620-42D2-AE21-1A5831896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E3FE79-72F2-4D05-8EEF-C47F220B4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3A3324-308B-4638-B1AC-7A0D3D62A4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B52760-5749-483C-A012-D7062DA831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1B38-A5EF-4A97-BD61-3AA0D2309F4A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8BD6D3-6F14-49CA-A35A-59A57F404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7E0ACA-6825-4D0D-A1FA-DF47D4BC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2ED-7D3E-4A3E-AD16-DD4FA9851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514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002D66-FC8D-4B8B-A356-8315D24358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F1057E-71A7-4F62-AACE-4D941ADF53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3265A2-4616-4242-9D1D-90D64330DE3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41F18D-15D8-4A4F-98B7-0CE8E9F647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C8AE6AF-4D14-4AF3-99E3-EA959DB49C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BCA451-1A7A-4692-BB2C-015D29AA8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1B38-A5EF-4A97-BD61-3AA0D2309F4A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151DC6-93EA-4E3A-86FC-9709A5A974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814EECC-9176-4FAB-9082-6A76749A9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2ED-7D3E-4A3E-AD16-DD4FA9851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212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ECD58-3A43-4EA0-8B8D-5F8FE616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C23A449-77BB-4E81-8E66-17C07AEF9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1B38-A5EF-4A97-BD61-3AA0D2309F4A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E8441A4-BC74-4242-89A2-4FC8E3B88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4EE6C1B-1BCF-4181-BCA8-D66B27A6F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2ED-7D3E-4A3E-AD16-DD4FA9851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0727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97482D-5B6F-4D5D-94EC-7828440F1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1B38-A5EF-4A97-BD61-3AA0D2309F4A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7AC658D-9C31-432D-84F6-2CA33B9CB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8F9E61F-611F-4AE4-906D-772B1C99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2ED-7D3E-4A3E-AD16-DD4FA9851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64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BA8E4-8243-4F51-9C63-5DD91A43E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C17D19-7290-4C48-A90E-5DEBDA209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81F0A7-86DA-43BE-9795-36E4C113B6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8595F5-684C-4DF2-89AA-E2B06CC00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1B38-A5EF-4A97-BD61-3AA0D2309F4A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A7E237-3BEF-4AF0-AC3B-C4881C0C0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5793CB-925A-4561-900A-E2FE48BFA4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2ED-7D3E-4A3E-AD16-DD4FA9851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8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2178CB-622E-431B-82A2-D99117C414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2F63AA-D2D9-4478-98F1-AD5CDB40CF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5DAE4C-F42E-425B-9CA3-41E1722A5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en-US" altLang="ja-JP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22DD1F4-A6D6-44AF-AB92-94E2031F7E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71B38-A5EF-4A97-BD61-3AA0D2309F4A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1FD886-0A96-445C-9092-FCC8FC8642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26B9403-D106-449A-8B0C-86E5BCA0E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092ED-7D3E-4A3E-AD16-DD4FA9851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2483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BD45FA-2DD2-4459-97CA-CA8170A43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3B33D74-6EE1-4F5B-8C01-91ABA7886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/>
              <a:t>Edit Master text styles</a:t>
            </a:r>
          </a:p>
          <a:p>
            <a:pPr lvl="1"/>
            <a:r>
              <a:rPr kumimoji="1" lang="en-US" altLang="ja-JP"/>
              <a:t>Second level</a:t>
            </a:r>
          </a:p>
          <a:p>
            <a:pPr lvl="2"/>
            <a:r>
              <a:rPr kumimoji="1" lang="en-US" altLang="ja-JP"/>
              <a:t>Third level</a:t>
            </a:r>
          </a:p>
          <a:p>
            <a:pPr lvl="3"/>
            <a:r>
              <a:rPr kumimoji="1" lang="en-US" altLang="ja-JP"/>
              <a:t>Fourth level</a:t>
            </a:r>
          </a:p>
          <a:p>
            <a:pPr lvl="4"/>
            <a:r>
              <a:rPr kumimoji="1" lang="en-US" altLang="ja-JP"/>
              <a:t>Fifth level</a:t>
            </a:r>
            <a:endParaRPr kumimoji="1" lang="ja-JP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C87FED-9FE1-445B-8F44-0C7B2A8B35A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71B38-A5EF-4A97-BD61-3AA0D2309F4A}" type="datetimeFigureOut">
              <a:rPr kumimoji="1" lang="ja-JP" altLang="en-US" smtClean="0"/>
              <a:t>2018/12/6</a:t>
            </a:fld>
            <a:endParaRPr kumimoji="1"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6A2A5C-0C65-4377-909A-66DDF6C6F5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189BC0-8A8C-4399-A45E-08620B07F4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092ED-7D3E-4A3E-AD16-DD4FA98515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7563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04C424-8E98-4692-9414-31F6A6DD2C9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DAA5EB-4947-4715-BDC8-928595CB3A3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CAEC605-B2EC-42E6-A6B5-2835BCD69F1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706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65366C9A-D056-4E1B-B9F9-E23B9D015A0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</p:spPr>
      </p:pic>
    </p:spTree>
    <p:extLst>
      <p:ext uri="{BB962C8B-B14F-4D97-AF65-F5344CB8AC3E}">
        <p14:creationId xmlns:p14="http://schemas.microsoft.com/office/powerpoint/2010/main" val="1435876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6DCC83AC-7A30-4CCE-B341-9917DFC2721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725" y="343950"/>
            <a:ext cx="11761365" cy="5452843"/>
          </a:xfr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43978308-2FE2-423E-8617-D3780D6A44A3}"/>
              </a:ext>
            </a:extLst>
          </p:cNvPr>
          <p:cNvSpPr txBox="1"/>
          <p:nvPr/>
        </p:nvSpPr>
        <p:spPr>
          <a:xfrm>
            <a:off x="637563" y="5867719"/>
            <a:ext cx="1049524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CLKout0 and 1 is set up for DAC input data rate 2457.6/2= 1228.8</a:t>
            </a:r>
          </a:p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Core clock(FPGA clock) is set up by </a:t>
            </a:r>
            <a:r>
              <a:rPr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CLKout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 and 13 i.e. 2457.6/8=307.2</a:t>
            </a:r>
          </a:p>
          <a:p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*that’s all, </a:t>
            </a:r>
            <a:r>
              <a:rPr kumimoji="1" lang="en-US" altLang="ja-JP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have set up these things to generate a pattern of 80 MHz ate the DAC output rate of 2457.6 MSPS. </a:t>
            </a:r>
            <a:r>
              <a:rPr kumimoji="1"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1"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456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60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pandey-ravikant-fb@ynu.ac.jp</dc:creator>
  <cp:lastModifiedBy>pandey-ravikant-fb@ynu.ac.jp</cp:lastModifiedBy>
  <cp:revision>3</cp:revision>
  <dcterms:created xsi:type="dcterms:W3CDTF">2018-12-06T01:25:47Z</dcterms:created>
  <dcterms:modified xsi:type="dcterms:W3CDTF">2018-12-06T01:46:11Z</dcterms:modified>
</cp:coreProperties>
</file>