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80C-6A9A-4BC0-B62A-DB510D2B2C3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F0F3-A7F7-4314-8B99-705196BB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8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80C-6A9A-4BC0-B62A-DB510D2B2C3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F0F3-A7F7-4314-8B99-705196BB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9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80C-6A9A-4BC0-B62A-DB510D2B2C3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F0F3-A7F7-4314-8B99-705196BB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1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80C-6A9A-4BC0-B62A-DB510D2B2C3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F0F3-A7F7-4314-8B99-705196BB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2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80C-6A9A-4BC0-B62A-DB510D2B2C3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F0F3-A7F7-4314-8B99-705196BB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4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80C-6A9A-4BC0-B62A-DB510D2B2C3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F0F3-A7F7-4314-8B99-705196BB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7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80C-6A9A-4BC0-B62A-DB510D2B2C3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F0F3-A7F7-4314-8B99-705196BB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9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80C-6A9A-4BC0-B62A-DB510D2B2C3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F0F3-A7F7-4314-8B99-705196BB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3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80C-6A9A-4BC0-B62A-DB510D2B2C3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F0F3-A7F7-4314-8B99-705196BB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3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80C-6A9A-4BC0-B62A-DB510D2B2C3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F0F3-A7F7-4314-8B99-705196BB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7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80C-6A9A-4BC0-B62A-DB510D2B2C3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F0F3-A7F7-4314-8B99-705196BB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2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080C-6A9A-4BC0-B62A-DB510D2B2C31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AF0F3-A7F7-4314-8B99-705196BB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4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Input open digital functions enabled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467600" cy="472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48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Input open digital functions disabled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467600" cy="472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95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Input open digital functions enabled</vt:lpstr>
      <vt:lpstr>Input open digital functions disabled</vt:lpstr>
    </vt:vector>
  </TitlesOfParts>
  <Company>Texas Instruments,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open DC correction enabled</dc:title>
  <dc:creator>Seton, Jim</dc:creator>
  <cp:lastModifiedBy>Seton, Jim</cp:lastModifiedBy>
  <cp:revision>2</cp:revision>
  <dcterms:created xsi:type="dcterms:W3CDTF">2022-09-06T17:31:44Z</dcterms:created>
  <dcterms:modified xsi:type="dcterms:W3CDTF">2022-09-06T18:17:04Z</dcterms:modified>
</cp:coreProperties>
</file>