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4" d="100"/>
          <a:sy n="64" d="100"/>
        </p:scale>
        <p:origin x="54" y="1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CF0DB-4457-4216-B358-6E5B568284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677944-8392-4433-A77E-EB0EC8BA74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9CFE1C-1AEA-41B3-A3CC-359C7764C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3D0C-C0E9-4F20-9D01-97AF0EBA3233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39870-A7A6-4B5A-9470-083F294DD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59B30-F1DE-4127-B054-7C327C0DE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69273-6841-47FD-9ED4-C856D27E29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4201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04DA2-9920-4B8F-8A12-264C6F8B2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67D03F-6AF8-4E2A-878E-85A7F2AE71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35048-912C-478A-8E54-C819A31A9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3D0C-C0E9-4F20-9D01-97AF0EBA3233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1260B-071C-4CCE-AEFF-D8EDFDE3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90954-BC6F-492B-BF81-05C43EED4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69273-6841-47FD-9ED4-C856D27E29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3570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E96A3D-4A4E-49B9-9503-96BEDA34D0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76FBBB-AAA1-4047-B795-82C76586DD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A5798-96FB-4630-9AC1-3CF7B6072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3D0C-C0E9-4F20-9D01-97AF0EBA3233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0B1B5-C1B8-433C-8250-4504309AB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E143E-31E0-4A5F-8CB2-FCCEE8768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69273-6841-47FD-9ED4-C856D27E29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1656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7CD1E-25B1-4B7C-BCEE-E68A37590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070CF-5B94-4C2E-A4FD-C3595F944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3E451-06BF-4C3F-A4B1-30549906C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3D0C-C0E9-4F20-9D01-97AF0EBA3233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196C0-AB6C-4D78-B6D6-284A01441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931C5A-00E2-4013-B432-CC4A6C866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69273-6841-47FD-9ED4-C856D27E29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0201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33CC3-5C8B-4EC0-97E2-E70E63511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1EB91-4FBE-406F-ACA7-85C7323D25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BF577-A8C1-42C1-B1F4-336B38717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3D0C-C0E9-4F20-9D01-97AF0EBA3233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7D3D0-28AA-4984-89FF-6D17784B7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E7AF2-EAD4-4BA9-A3B0-6FAB29237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69273-6841-47FD-9ED4-C856D27E29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7998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B7D5F-27B2-40E3-AF75-5C726DF45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B24F3-E6FE-457B-B902-DA7CE7BD03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6BFEEF-8C0D-48BE-83BD-D17B4D2BE6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72E2F2-FEC9-4278-9E5C-53F95AF94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3D0C-C0E9-4F20-9D01-97AF0EBA3233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E8D8C-B338-485D-ACDA-6012828A9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9AD7FE-D9E2-4E3A-A742-3200E23B3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69273-6841-47FD-9ED4-C856D27E29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542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3E337-F826-4758-B46A-9CD8FC7E1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7A524B-B8BE-42C9-A38B-4580EC6F5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862B1-16BC-460F-9179-710D39CC68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B970C2-4D1E-4618-B9F2-7AFF1146B1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A83257-675C-4510-80BF-9D59D48143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0FDFD5-A634-48FD-B03B-99B1324DF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3D0C-C0E9-4F20-9D01-97AF0EBA3233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8FF225-D16C-4DDF-A143-B7755448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BF7D05-7D34-4806-BB3E-99869263C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69273-6841-47FD-9ED4-C856D27E29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3867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957E1-14EA-42B3-A718-CDEB5ED73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58862C-FEF7-42BB-83F9-5D3F86125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3D0C-C0E9-4F20-9D01-97AF0EBA3233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28C7BE-9322-49A9-9867-E3F1C316E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C75D26-AB7B-467C-BBC0-FB359F411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69273-6841-47FD-9ED4-C856D27E29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1516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B93ADC-6B31-4FF3-8E6E-276EE0B23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3D0C-C0E9-4F20-9D01-97AF0EBA3233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553B63-A951-4298-BB46-CAEEBC22C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33CB0E-B71E-4AAA-BF65-7C4AEAD97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69273-6841-47FD-9ED4-C856D27E29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647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38F0C-9F25-4EA9-87E5-CEC00D299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2C319-A14A-4CE3-91C3-31A85F04C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28EADD-096D-45BA-89C9-AC5F50A13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94A3D-FEC8-417A-B70D-83CBB170B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3D0C-C0E9-4F20-9D01-97AF0EBA3233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4CCAA8-FF4E-4CB7-8268-B42D57E18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06F9F7-3327-4A4E-925D-DBEA165D9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69273-6841-47FD-9ED4-C856D27E29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8979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3FC82-3BD0-4C43-A6B5-DFCF5554A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723504-CF08-4B70-893D-6257509A52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13DA14-30D7-4A6C-B559-4D492709E1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18A982-6C23-44EF-82BF-2FE0BE03D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3D0C-C0E9-4F20-9D01-97AF0EBA3233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E5F1C0-2348-4259-8FCC-37B30ECCC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6FF95E-EA6D-4E82-8CFF-5752D1E9D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69273-6841-47FD-9ED4-C856D27E29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4456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6E653A-30B6-4F08-9446-966C62FD4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E8201F-AF53-4CA8-B451-2C534BDBF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0698F-0DCD-4735-8149-5D8542AC6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73D0C-C0E9-4F20-9D01-97AF0EBA3233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D53C8-FDB0-4459-B5B5-1CA528AD89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F580A-0B38-4F5A-AB07-733F6B8D4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69273-6841-47FD-9ED4-C856D27E29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3704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58D16-DDA7-40C5-91E5-5F495186E0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Issue with DCLK divider=1 for CLKout0 and 1 (FPGA clock and SYSREF)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86377C-0546-43F1-9954-6014B2B326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DAC38RF82EVM is configured in CMODE3. </a:t>
            </a:r>
          </a:p>
          <a:p>
            <a:pPr marL="457200" indent="-457200">
              <a:buAutoNum type="arabicPeriod"/>
            </a:pPr>
            <a:r>
              <a:rPr lang="en-IN" dirty="0"/>
              <a:t>Jumper JP10 is open (Enable On-Chip PLL Clock Mode).</a:t>
            </a:r>
          </a:p>
          <a:p>
            <a:pPr marL="457200" indent="-457200">
              <a:buAutoNum type="arabicPeriod"/>
            </a:pPr>
            <a:r>
              <a:rPr lang="en-US" dirty="0"/>
              <a:t>Provided a 4dBm external reference clock=250MHz to SMA J4.</a:t>
            </a:r>
          </a:p>
          <a:p>
            <a:pPr marL="457200" indent="-457200">
              <a:buAutoNum type="arabicPeriod"/>
            </a:pPr>
            <a:r>
              <a:rPr lang="en-US" dirty="0"/>
              <a:t>Checked the PLL Enable box and enter the desired on-chip PLL reference clock frequency.</a:t>
            </a:r>
            <a:endParaRPr lang="en-IN" dirty="0"/>
          </a:p>
          <a:p>
            <a:pPr marL="457200" indent="-457200">
              <a:buAutoNum type="arabicPeriod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04744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51881-8183-43BA-9717-1C2F94357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GUI Front page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64A2C57-CBC0-4321-9CEF-AF43D24C4D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91247" y="1825625"/>
            <a:ext cx="7209506" cy="4351338"/>
          </a:xfrm>
        </p:spPr>
      </p:pic>
    </p:spTree>
    <p:extLst>
      <p:ext uri="{BB962C8B-B14F-4D97-AF65-F5344CB8AC3E}">
        <p14:creationId xmlns:p14="http://schemas.microsoft.com/office/powerpoint/2010/main" val="3828363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64761-B69C-461B-9386-860F1B56A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We are changing DCLK Divider (</a:t>
            </a:r>
            <a:r>
              <a:rPr lang="en-IN" dirty="0" err="1"/>
              <a:t>CLKout</a:t>
            </a:r>
            <a:r>
              <a:rPr lang="en-IN" dirty="0"/>
              <a:t> 0 and 1) in LMK04828.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3EDFDE-FDF7-44A6-87F6-3FB8868529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7695" y="1825625"/>
            <a:ext cx="7296609" cy="4351338"/>
          </a:xfrm>
        </p:spPr>
      </p:pic>
    </p:spTree>
    <p:extLst>
      <p:ext uri="{BB962C8B-B14F-4D97-AF65-F5344CB8AC3E}">
        <p14:creationId xmlns:p14="http://schemas.microsoft.com/office/powerpoint/2010/main" val="167888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2D6AE-ACA2-4527-9918-7981DB68C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DCLK Divider=1</a:t>
            </a:r>
            <a:r>
              <a:rPr lang="en-IN" dirty="0">
                <a:sym typeface="Wingdings" panose="05000000000000000000" pitchFamily="2" charset="2"/>
              </a:rPr>
              <a:t> Input PLL ref clock is 250MHz and </a:t>
            </a:r>
            <a:r>
              <a:rPr lang="en-IN" b="1" dirty="0">
                <a:sym typeface="Wingdings" panose="05000000000000000000" pitchFamily="2" charset="2"/>
              </a:rPr>
              <a:t>Output frequency is not 250MHz for this case.</a:t>
            </a:r>
            <a:endParaRPr lang="en-IN" b="1" dirty="0"/>
          </a:p>
        </p:txBody>
      </p:sp>
      <p:pic>
        <p:nvPicPr>
          <p:cNvPr id="5" name="Content Placeholder 4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B85F167A-EDD7-465E-8AFE-155E8EDBB1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607" y="1825625"/>
            <a:ext cx="5784786" cy="4351338"/>
          </a:xfrm>
        </p:spPr>
      </p:pic>
    </p:spTree>
    <p:extLst>
      <p:ext uri="{BB962C8B-B14F-4D97-AF65-F5344CB8AC3E}">
        <p14:creationId xmlns:p14="http://schemas.microsoft.com/office/powerpoint/2010/main" val="717111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2D6AE-ACA2-4527-9918-7981DB68C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DCLK Divider=2</a:t>
            </a:r>
            <a:r>
              <a:rPr lang="en-IN" dirty="0">
                <a:sym typeface="Wingdings" panose="05000000000000000000" pitchFamily="2" charset="2"/>
              </a:rPr>
              <a:t> Input PLL ref clock is 250MHz and Output frequency is 125MHz for this case</a:t>
            </a:r>
            <a:endParaRPr lang="en-IN" dirty="0"/>
          </a:p>
        </p:txBody>
      </p:sp>
      <p:pic>
        <p:nvPicPr>
          <p:cNvPr id="7" name="Content Placeholder 6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580B0EF6-FA5F-456E-B869-C838064827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3" cy="4351338"/>
          </a:xfrm>
        </p:spPr>
      </p:pic>
    </p:spTree>
    <p:extLst>
      <p:ext uri="{BB962C8B-B14F-4D97-AF65-F5344CB8AC3E}">
        <p14:creationId xmlns:p14="http://schemas.microsoft.com/office/powerpoint/2010/main" val="3062580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2D6AE-ACA2-4527-9918-7981DB68C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DCLK Divider=3</a:t>
            </a:r>
            <a:r>
              <a:rPr lang="en-IN" dirty="0">
                <a:sym typeface="Wingdings" panose="05000000000000000000" pitchFamily="2" charset="2"/>
              </a:rPr>
              <a:t> Input PLL ref clock is 250MHz and Output frequency is 83.33MHz for this case</a:t>
            </a:r>
            <a:endParaRPr lang="en-IN" dirty="0"/>
          </a:p>
        </p:txBody>
      </p:sp>
      <p:pic>
        <p:nvPicPr>
          <p:cNvPr id="6" name="Content Placeholder 5" descr="A screenshot of a computer&#10;&#10;Description automatically generated">
            <a:extLst>
              <a:ext uri="{FF2B5EF4-FFF2-40B4-BE49-F238E27FC236}">
                <a16:creationId xmlns:a16="http://schemas.microsoft.com/office/drawing/2014/main" id="{8D8DB100-F794-4BEA-A77D-70205E0FE2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106" y="1825625"/>
            <a:ext cx="5767788" cy="4351338"/>
          </a:xfrm>
        </p:spPr>
      </p:pic>
    </p:spTree>
    <p:extLst>
      <p:ext uri="{BB962C8B-B14F-4D97-AF65-F5344CB8AC3E}">
        <p14:creationId xmlns:p14="http://schemas.microsoft.com/office/powerpoint/2010/main" val="2904577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2D6AE-ACA2-4527-9918-7981DB68C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DCLK Divider=4</a:t>
            </a:r>
            <a:r>
              <a:rPr lang="en-IN" dirty="0">
                <a:sym typeface="Wingdings" panose="05000000000000000000" pitchFamily="2" charset="2"/>
              </a:rPr>
              <a:t> Input PLL ref clock is 250MHz and Output frequency is 62.5MHz for this case</a:t>
            </a:r>
            <a:endParaRPr lang="en-IN" dirty="0"/>
          </a:p>
        </p:txBody>
      </p:sp>
      <p:pic>
        <p:nvPicPr>
          <p:cNvPr id="7" name="Content Placeholder 6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8A31B062-A67C-4295-80AF-1920D18133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999" y="1825625"/>
            <a:ext cx="5798001" cy="4351338"/>
          </a:xfrm>
        </p:spPr>
      </p:pic>
    </p:spTree>
    <p:extLst>
      <p:ext uri="{BB962C8B-B14F-4D97-AF65-F5344CB8AC3E}">
        <p14:creationId xmlns:p14="http://schemas.microsoft.com/office/powerpoint/2010/main" val="2284409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2D6AE-ACA2-4527-9918-7981DB68C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DCLK Divider=5</a:t>
            </a:r>
            <a:r>
              <a:rPr lang="en-IN" dirty="0">
                <a:sym typeface="Wingdings" panose="05000000000000000000" pitchFamily="2" charset="2"/>
              </a:rPr>
              <a:t> Input PLL ref clock is 250MHz and Output frequency is 50MHz for this case</a:t>
            </a:r>
            <a:endParaRPr lang="en-IN" dirty="0"/>
          </a:p>
        </p:txBody>
      </p:sp>
      <p:pic>
        <p:nvPicPr>
          <p:cNvPr id="6" name="Content Placeholder 5" descr="A screenshot of a computer&#10;&#10;Description automatically generated">
            <a:extLst>
              <a:ext uri="{FF2B5EF4-FFF2-40B4-BE49-F238E27FC236}">
                <a16:creationId xmlns:a16="http://schemas.microsoft.com/office/drawing/2014/main" id="{B50AAB16-B9EB-4BA8-A59A-F5CC1675A6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272" y="1825625"/>
            <a:ext cx="5773455" cy="4351338"/>
          </a:xfrm>
        </p:spPr>
      </p:pic>
    </p:spTree>
    <p:extLst>
      <p:ext uri="{BB962C8B-B14F-4D97-AF65-F5344CB8AC3E}">
        <p14:creationId xmlns:p14="http://schemas.microsoft.com/office/powerpoint/2010/main" val="2671785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2D6AE-ACA2-4527-9918-7981DB68C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DCLK Divider=2</a:t>
            </a:r>
            <a:r>
              <a:rPr lang="en-IN" dirty="0">
                <a:sym typeface="Wingdings" panose="05000000000000000000" pitchFamily="2" charset="2"/>
              </a:rPr>
              <a:t> Input PLL ref clock is 500MHz and Output frequency is 250MHz for this case</a:t>
            </a:r>
            <a:endParaRPr lang="en-IN" dirty="0"/>
          </a:p>
        </p:txBody>
      </p:sp>
      <p:pic>
        <p:nvPicPr>
          <p:cNvPr id="7" name="Content Placeholder 6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F6705951-AF29-4C6A-9E0B-018A20233A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3" cy="4351338"/>
          </a:xfrm>
        </p:spPr>
      </p:pic>
    </p:spTree>
    <p:extLst>
      <p:ext uri="{BB962C8B-B14F-4D97-AF65-F5344CB8AC3E}">
        <p14:creationId xmlns:p14="http://schemas.microsoft.com/office/powerpoint/2010/main" val="3398124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193</Words>
  <Application>Microsoft Office PowerPoint</Application>
  <PresentationFormat>Widescreen</PresentationFormat>
  <Paragraphs>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Issue with DCLK divider=1 for CLKout0 and 1 (FPGA clock and SYSREF)</vt:lpstr>
      <vt:lpstr>GUI Front page</vt:lpstr>
      <vt:lpstr>We are changing DCLK Divider (CLKout 0 and 1) in LMK04828. </vt:lpstr>
      <vt:lpstr>DCLK Divider=1 Input PLL ref clock is 250MHz and Output frequency is not 250MHz for this case.</vt:lpstr>
      <vt:lpstr>DCLK Divider=2 Input PLL ref clock is 250MHz and Output frequency is 125MHz for this case</vt:lpstr>
      <vt:lpstr>DCLK Divider=3 Input PLL ref clock is 250MHz and Output frequency is 83.33MHz for this case</vt:lpstr>
      <vt:lpstr>DCLK Divider=4 Input PLL ref clock is 250MHz and Output frequency is 62.5MHz for this case</vt:lpstr>
      <vt:lpstr>DCLK Divider=5 Input PLL ref clock is 250MHz and Output frequency is 50MHz for this case</vt:lpstr>
      <vt:lpstr>DCLK Divider=2 Input PLL ref clock is 500MHz and Output frequency is 250MHz for this case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Issue with DCLK divider=1 for CLKout0 and 1 (FPGA clock and SYSREF)</dc:title>
  <dc:creator>Imran Isub Sheikh - I51196</dc:creator>
  <cp:lastModifiedBy>Imran Isub Sheikh - I51196</cp:lastModifiedBy>
  <cp:revision>2</cp:revision>
  <dcterms:created xsi:type="dcterms:W3CDTF">2021-04-15T03:56:06Z</dcterms:created>
  <dcterms:modified xsi:type="dcterms:W3CDTF">2021-04-15T04:09:44Z</dcterms:modified>
</cp:coreProperties>
</file>