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614-F659-4873-BAD3-B4966963C194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32C71-2BD8-4320-AD3A-2C2A0755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69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614-F659-4873-BAD3-B4966963C194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32C71-2BD8-4320-AD3A-2C2A0755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7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614-F659-4873-BAD3-B4966963C194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32C71-2BD8-4320-AD3A-2C2A0755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2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614-F659-4873-BAD3-B4966963C194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32C71-2BD8-4320-AD3A-2C2A0755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008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614-F659-4873-BAD3-B4966963C194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32C71-2BD8-4320-AD3A-2C2A0755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439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614-F659-4873-BAD3-B4966963C194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32C71-2BD8-4320-AD3A-2C2A0755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27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614-F659-4873-BAD3-B4966963C194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32C71-2BD8-4320-AD3A-2C2A0755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233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614-F659-4873-BAD3-B4966963C194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32C71-2BD8-4320-AD3A-2C2A0755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26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614-F659-4873-BAD3-B4966963C194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32C71-2BD8-4320-AD3A-2C2A0755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6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614-F659-4873-BAD3-B4966963C194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32C71-2BD8-4320-AD3A-2C2A0755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10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7F614-F659-4873-BAD3-B4966963C194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32C71-2BD8-4320-AD3A-2C2A0755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02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7F614-F659-4873-BAD3-B4966963C194}" type="datetimeFigureOut">
              <a:rPr lang="en-US" smtClean="0"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32C71-2BD8-4320-AD3A-2C2A0755B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506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5" y="766763"/>
            <a:ext cx="4667250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7833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381000"/>
            <a:ext cx="8346051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5226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Seton, Jim</dc:creator>
  <cp:lastModifiedBy>Seton, Jim</cp:lastModifiedBy>
  <cp:revision>1</cp:revision>
  <dcterms:created xsi:type="dcterms:W3CDTF">2017-10-12T12:55:24Z</dcterms:created>
  <dcterms:modified xsi:type="dcterms:W3CDTF">2017-10-12T12:56:42Z</dcterms:modified>
</cp:coreProperties>
</file>