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56" r:id="rId2"/>
    <p:sldId id="284" r:id="rId3"/>
    <p:sldId id="283" r:id="rId4"/>
    <p:sldId id="286" r:id="rId5"/>
    <p:sldId id="285" r:id="rId6"/>
    <p:sldId id="287" r:id="rId7"/>
    <p:sldId id="288" r:id="rId8"/>
    <p:sldId id="289" r:id="rId9"/>
  </p:sldIdLst>
  <p:sldSz cx="9144000" cy="5143500" type="screen16x9"/>
  <p:notesSz cx="9296400" cy="147701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380895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76179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142683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523573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1904467" algn="l" defTabSz="76179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285362" algn="l" defTabSz="76179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2666253" algn="l" defTabSz="76179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047146" algn="l" defTabSz="76179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013AC4E6-7B5B-402A-B749-EC247B62A30C}">
          <p14:sldIdLst>
            <p14:sldId id="256"/>
            <p14:sldId id="284"/>
            <p14:sldId id="283"/>
            <p14:sldId id="286"/>
            <p14:sldId id="285"/>
            <p14:sldId id="287"/>
            <p14:sldId id="288"/>
            <p14:sldId id="289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78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4652">
          <p15:clr>
            <a:srgbClr val="A4A3A4"/>
          </p15:clr>
        </p15:guide>
        <p15:guide id="2" pos="2927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AAAAA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9143" autoAdjust="0"/>
    <p:restoredTop sz="94598" autoAdjust="0"/>
  </p:normalViewPr>
  <p:slideViewPr>
    <p:cSldViewPr snapToGrid="0">
      <p:cViewPr varScale="1">
        <p:scale>
          <a:sx n="151" d="100"/>
          <a:sy n="151" d="100"/>
        </p:scale>
        <p:origin x="846" y="138"/>
      </p:cViewPr>
      <p:guideLst>
        <p:guide orient="horz" pos="1620"/>
        <p:guide pos="2878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51" d="100"/>
          <a:sy n="51" d="100"/>
        </p:scale>
        <p:origin x="-2850" y="-96"/>
      </p:cViewPr>
      <p:guideLst>
        <p:guide orient="horz" pos="4652"/>
        <p:guide pos="2927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2"/>
            <a:ext cx="4027944" cy="737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6205" tIns="68102" rIns="136205" bIns="68102" numCol="1" anchor="t" anchorCtr="0" compatLnSpc="1">
            <a:prstTxWarp prst="textNoShape">
              <a:avLst/>
            </a:prstTxWarp>
          </a:bodyPr>
          <a:lstStyle>
            <a:lvl1pPr>
              <a:defRPr sz="18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88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266329" y="2"/>
            <a:ext cx="4027943" cy="737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6205" tIns="68102" rIns="136205" bIns="68102" numCol="1" anchor="t" anchorCtr="0" compatLnSpc="1">
            <a:prstTxWarp prst="textNoShape">
              <a:avLst/>
            </a:prstTxWarp>
          </a:bodyPr>
          <a:lstStyle>
            <a:lvl1pPr algn="r">
              <a:defRPr sz="18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88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14030071"/>
            <a:ext cx="4027944" cy="737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6205" tIns="68102" rIns="136205" bIns="68102" numCol="1" anchor="b" anchorCtr="0" compatLnSpc="1">
            <a:prstTxWarp prst="textNoShape">
              <a:avLst/>
            </a:prstTxWarp>
          </a:bodyPr>
          <a:lstStyle>
            <a:lvl1pPr>
              <a:defRPr sz="18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88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266329" y="14030071"/>
            <a:ext cx="4027943" cy="737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6205" tIns="68102" rIns="136205" bIns="68102" numCol="1" anchor="b" anchorCtr="0" compatLnSpc="1">
            <a:prstTxWarp prst="textNoShape">
              <a:avLst/>
            </a:prstTxWarp>
          </a:bodyPr>
          <a:lstStyle>
            <a:lvl1pPr algn="r">
              <a:defRPr sz="1800"/>
            </a:lvl1pPr>
          </a:lstStyle>
          <a:p>
            <a:pPr>
              <a:defRPr/>
            </a:pPr>
            <a:fld id="{8D56EAE8-38CB-4EE5-8A34-F5F49B68F2D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300793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2"/>
            <a:ext cx="4027944" cy="737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6205" tIns="68102" rIns="136205" bIns="68102" numCol="1" anchor="t" anchorCtr="0" compatLnSpc="1">
            <a:prstTxWarp prst="textNoShape">
              <a:avLst/>
            </a:prstTxWarp>
          </a:bodyPr>
          <a:lstStyle>
            <a:lvl1pPr>
              <a:defRPr sz="18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185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266329" y="2"/>
            <a:ext cx="4027943" cy="737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6205" tIns="68102" rIns="136205" bIns="68102" numCol="1" anchor="t" anchorCtr="0" compatLnSpc="1">
            <a:prstTxWarp prst="textNoShape">
              <a:avLst/>
            </a:prstTxWarp>
          </a:bodyPr>
          <a:lstStyle>
            <a:lvl1pPr algn="r">
              <a:defRPr sz="18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-274638" y="1108075"/>
            <a:ext cx="9845676" cy="55387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186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29854" y="7016308"/>
            <a:ext cx="7436693" cy="66450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6205" tIns="68102" rIns="136205" bIns="6810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2186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14030071"/>
            <a:ext cx="4027944" cy="737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6205" tIns="68102" rIns="136205" bIns="68102" numCol="1" anchor="b" anchorCtr="0" compatLnSpc="1">
            <a:prstTxWarp prst="textNoShape">
              <a:avLst/>
            </a:prstTxWarp>
          </a:bodyPr>
          <a:lstStyle>
            <a:lvl1pPr>
              <a:defRPr sz="18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186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266329" y="14030071"/>
            <a:ext cx="4027943" cy="737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6205" tIns="68102" rIns="136205" bIns="68102" numCol="1" anchor="b" anchorCtr="0" compatLnSpc="1">
            <a:prstTxWarp prst="textNoShape">
              <a:avLst/>
            </a:prstTxWarp>
          </a:bodyPr>
          <a:lstStyle>
            <a:lvl1pPr algn="r">
              <a:defRPr sz="1800"/>
            </a:lvl1pPr>
          </a:lstStyle>
          <a:p>
            <a:pPr>
              <a:defRPr/>
            </a:pPr>
            <a:fld id="{BED2394B-E06C-4DC9-BCC2-551C3DED9AA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703543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+mn-ea"/>
        <a:cs typeface="+mn-cs"/>
      </a:defRPr>
    </a:lvl1pPr>
    <a:lvl2pPr marL="380895" algn="l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+mn-ea"/>
        <a:cs typeface="+mn-cs"/>
      </a:defRPr>
    </a:lvl2pPr>
    <a:lvl3pPr marL="761790" algn="l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+mn-ea"/>
        <a:cs typeface="+mn-cs"/>
      </a:defRPr>
    </a:lvl3pPr>
    <a:lvl4pPr marL="1142683" algn="l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+mn-ea"/>
        <a:cs typeface="+mn-cs"/>
      </a:defRPr>
    </a:lvl4pPr>
    <a:lvl5pPr marL="1523573" algn="l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+mn-ea"/>
        <a:cs typeface="+mn-cs"/>
      </a:defRPr>
    </a:lvl5pPr>
    <a:lvl6pPr marL="1904467" algn="l" defTabSz="761790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6pPr>
    <a:lvl7pPr marL="2285362" algn="l" defTabSz="761790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7pPr>
    <a:lvl8pPr marL="2666253" algn="l" defTabSz="761790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8pPr>
    <a:lvl9pPr marL="3047146" algn="l" defTabSz="761790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-274638" y="1108075"/>
            <a:ext cx="9845676" cy="553878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ED2394B-E06C-4DC9-BCC2-551C3DED9AAD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-274638" y="1108075"/>
            <a:ext cx="9845676" cy="5538788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728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>
                <a:ea typeface="ＭＳ Ｐゴシック" pitchFamily="34" charset="-128"/>
              </a:rPr>
              <a:t>1</a:t>
            </a:r>
          </a:p>
        </p:txBody>
      </p:sp>
      <p:sp>
        <p:nvSpPr>
          <p:cNvPr id="9728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FE6B3A1F-FC3E-4E72-AB8D-8A2ECB561113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-274638" y="1108075"/>
            <a:ext cx="9845676" cy="5538788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523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>
                <a:ea typeface="ＭＳ Ｐゴシック" pitchFamily="34" charset="-128"/>
              </a:rPr>
              <a:t>1</a:t>
            </a:r>
          </a:p>
        </p:txBody>
      </p:sp>
      <p:sp>
        <p:nvSpPr>
          <p:cNvPr id="9523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160F4A36-57EA-41D5-972E-AD69176B0EF6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-274638" y="1108075"/>
            <a:ext cx="9845676" cy="553878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03C3B5-9CFC-4B60-AD1F-942309290D4C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674039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-274638" y="1108075"/>
            <a:ext cx="9845676" cy="5538788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830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>
                <a:ea typeface="ＭＳ Ｐゴシック" pitchFamily="34" charset="-128"/>
              </a:rPr>
              <a:t>2</a:t>
            </a:r>
          </a:p>
        </p:txBody>
      </p:sp>
      <p:sp>
        <p:nvSpPr>
          <p:cNvPr id="9830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30D5B5D2-AD9D-4FD8-A727-8DB69FC859E6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-274638" y="1108075"/>
            <a:ext cx="9845676" cy="5538788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830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>
                <a:ea typeface="ＭＳ Ｐゴシック" pitchFamily="34" charset="-128"/>
              </a:rPr>
              <a:t>2</a:t>
            </a:r>
          </a:p>
        </p:txBody>
      </p:sp>
      <p:sp>
        <p:nvSpPr>
          <p:cNvPr id="9830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30D5B5D2-AD9D-4FD8-A727-8DB69FC859E6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591267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-274638" y="1108075"/>
            <a:ext cx="9845676" cy="5538788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830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>
                <a:ea typeface="ＭＳ Ｐゴシック" pitchFamily="34" charset="-128"/>
              </a:rPr>
              <a:t>2</a:t>
            </a:r>
          </a:p>
        </p:txBody>
      </p:sp>
      <p:sp>
        <p:nvSpPr>
          <p:cNvPr id="9830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30D5B5D2-AD9D-4FD8-A727-8DB69FC859E6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14767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-274638" y="1108075"/>
            <a:ext cx="9845676" cy="5538788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830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>
                <a:ea typeface="ＭＳ Ｐゴシック" pitchFamily="34" charset="-128"/>
              </a:rPr>
              <a:t>2</a:t>
            </a:r>
          </a:p>
        </p:txBody>
      </p:sp>
      <p:sp>
        <p:nvSpPr>
          <p:cNvPr id="9830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30D5B5D2-AD9D-4FD8-A727-8DB69FC859E6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69980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42900" y="1457331"/>
            <a:ext cx="8458200" cy="1102519"/>
          </a:xfrm>
        </p:spPr>
        <p:txBody>
          <a:bodyPr/>
          <a:lstStyle>
            <a:lvl1pPr>
              <a:defRPr sz="330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42900" y="2774158"/>
            <a:ext cx="8458200" cy="1114425"/>
          </a:xfrm>
          <a:ln/>
        </p:spPr>
        <p:txBody>
          <a:bodyPr/>
          <a:lstStyle>
            <a:lvl1pPr marL="0" indent="0">
              <a:buFontTx/>
              <a:buNone/>
              <a:defRPr b="1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7" name="Rectangle 24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642100" y="4529137"/>
            <a:ext cx="2133600" cy="15478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BA23CF-AA30-4A18-B744-605C3E9DBF0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430B41-3034-4777-B6DE-71856D98569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3008313" cy="871538"/>
          </a:xfrm>
        </p:spPr>
        <p:txBody>
          <a:bodyPr anchor="b"/>
          <a:lstStyle>
            <a:lvl1pPr algn="l">
              <a:defRPr sz="2700" b="1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  <a:noFill/>
          <a:ln w="9525" algn="ctr">
            <a:noFill/>
            <a:miter lim="800000"/>
            <a:headEnd/>
            <a:tailEnd/>
          </a:ln>
        </p:spPr>
        <p:txBody>
          <a:bodyPr vert="horz" wrap="square" lIns="76179" tIns="38088" rIns="76179" bIns="38088" numCol="1" anchor="t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Aft>
                <a:spcPct val="0"/>
              </a:spcAft>
              <a:defRPr lang="en-US" sz="17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rtl="0" eaLnBrk="0" fontAlgn="base" hangingPunct="0">
              <a:spcAft>
                <a:spcPct val="0"/>
              </a:spcAft>
              <a:defRPr lang="en-US" sz="15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rtl="0" eaLnBrk="0" fontAlgn="base" hangingPunct="0">
              <a:spcAft>
                <a:spcPct val="0"/>
              </a:spcAft>
              <a:defRPr lang="en-US" sz="15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rtl="0" eaLnBrk="0" fontAlgn="base" hangingPunct="0">
              <a:spcAft>
                <a:spcPct val="0"/>
              </a:spcAft>
              <a:defRPr lang="en-US" sz="15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rtl="0" eaLnBrk="0" fontAlgn="base" hangingPunct="0">
              <a:spcAft>
                <a:spcPct val="0"/>
              </a:spcAft>
              <a:defRPr lang="en-US" sz="15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076325"/>
            <a:ext cx="3008313" cy="3518298"/>
          </a:xfrm>
        </p:spPr>
        <p:txBody>
          <a:bodyPr/>
          <a:lstStyle>
            <a:lvl1pPr marL="0" indent="0">
              <a:buNone/>
              <a:defRPr sz="1700"/>
            </a:lvl1pPr>
            <a:lvl2pPr marL="380895" indent="0">
              <a:buNone/>
              <a:defRPr sz="1000"/>
            </a:lvl2pPr>
            <a:lvl3pPr marL="761790" indent="0">
              <a:buNone/>
              <a:defRPr sz="800"/>
            </a:lvl3pPr>
            <a:lvl4pPr marL="1142683" indent="0">
              <a:buNone/>
              <a:defRPr sz="700"/>
            </a:lvl4pPr>
            <a:lvl5pPr marL="1523573" indent="0">
              <a:buNone/>
              <a:defRPr sz="700"/>
            </a:lvl5pPr>
            <a:lvl6pPr marL="1904467" indent="0">
              <a:buNone/>
              <a:defRPr sz="700"/>
            </a:lvl6pPr>
            <a:lvl7pPr marL="2285362" indent="0">
              <a:buNone/>
              <a:defRPr sz="700"/>
            </a:lvl7pPr>
            <a:lvl8pPr marL="2666253" indent="0">
              <a:buNone/>
              <a:defRPr sz="700"/>
            </a:lvl8pPr>
            <a:lvl9pPr marL="3047146" indent="0">
              <a:buNone/>
              <a:defRPr sz="7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B97EEC-B5BC-42C5-B73F-31CC660D4D8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3"/>
          </a:xfrm>
        </p:spPr>
        <p:txBody>
          <a:bodyPr anchor="b"/>
          <a:lstStyle>
            <a:lvl1pPr algn="l">
              <a:defRPr sz="2300" b="1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2"/>
            <a:ext cx="5486400" cy="3086100"/>
          </a:xfrm>
        </p:spPr>
        <p:txBody>
          <a:bodyPr/>
          <a:lstStyle>
            <a:lvl1pPr marL="0" indent="0">
              <a:buNone/>
              <a:defRPr sz="2700"/>
            </a:lvl1pPr>
            <a:lvl2pPr marL="380895" indent="0">
              <a:buNone/>
              <a:defRPr sz="2300"/>
            </a:lvl2pPr>
            <a:lvl3pPr marL="761790" indent="0">
              <a:buNone/>
              <a:defRPr sz="2000"/>
            </a:lvl3pPr>
            <a:lvl4pPr marL="1142683" indent="0">
              <a:buNone/>
              <a:defRPr sz="1700"/>
            </a:lvl4pPr>
            <a:lvl5pPr marL="1523573" indent="0">
              <a:buNone/>
              <a:defRPr sz="1700"/>
            </a:lvl5pPr>
            <a:lvl6pPr marL="1904467" indent="0">
              <a:buNone/>
              <a:defRPr sz="1700"/>
            </a:lvl6pPr>
            <a:lvl7pPr marL="2285362" indent="0">
              <a:buNone/>
              <a:defRPr sz="1700"/>
            </a:lvl7pPr>
            <a:lvl8pPr marL="2666253" indent="0">
              <a:buNone/>
              <a:defRPr sz="1700"/>
            </a:lvl8pPr>
            <a:lvl9pPr marL="3047146" indent="0">
              <a:buNone/>
              <a:defRPr sz="17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  <a:noFill/>
          <a:ln w="9525" algn="ctr">
            <a:noFill/>
            <a:miter lim="800000"/>
            <a:headEnd/>
            <a:tailEnd/>
          </a:ln>
        </p:spPr>
        <p:txBody>
          <a:bodyPr vert="horz" wrap="square" lIns="76179" tIns="38088" rIns="76179" bIns="38088" numCol="1" anchor="t" anchorCtr="0" compatLnSpc="1">
            <a:prstTxWarp prst="textNoShape">
              <a:avLst/>
            </a:prstTxWarp>
          </a:bodyPr>
          <a:lstStyle>
            <a:lvl1pPr marL="0" indent="0" algn="l" rtl="0" eaLnBrk="0" fontAlgn="base" hangingPunct="0">
              <a:spcAft>
                <a:spcPct val="0"/>
              </a:spcAft>
              <a:buNone/>
              <a:defRPr lang="en-US" sz="17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80895" indent="0">
              <a:buNone/>
              <a:defRPr sz="1000"/>
            </a:lvl2pPr>
            <a:lvl3pPr marL="761790" indent="0">
              <a:buNone/>
              <a:defRPr sz="800"/>
            </a:lvl3pPr>
            <a:lvl4pPr marL="1142683" indent="0">
              <a:buNone/>
              <a:defRPr sz="700"/>
            </a:lvl4pPr>
            <a:lvl5pPr marL="1523573" indent="0">
              <a:buNone/>
              <a:defRPr sz="700"/>
            </a:lvl5pPr>
            <a:lvl6pPr marL="1904467" indent="0">
              <a:buNone/>
              <a:defRPr sz="700"/>
            </a:lvl6pPr>
            <a:lvl7pPr marL="2285362" indent="0">
              <a:buNone/>
              <a:defRPr sz="700"/>
            </a:lvl7pPr>
            <a:lvl8pPr marL="2666253" indent="0">
              <a:buNone/>
              <a:defRPr sz="700"/>
            </a:lvl8pPr>
            <a:lvl9pPr marL="3047146" indent="0">
              <a:buNone/>
              <a:defRPr sz="7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55F34B-1C25-4090-A4A7-9CEE84F430B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FE2BCE-81FD-49AD-8F3F-8C803C0A891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59563" y="107157"/>
            <a:ext cx="2141537" cy="4301728"/>
          </a:xfrm>
        </p:spPr>
        <p:txBody>
          <a:bodyPr vert="eaVert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31775" y="107157"/>
            <a:ext cx="6275388" cy="430172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B3E699-3BC5-4E82-A48B-54CC42B0E66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selected_powerpoint_bg_2_1280x720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42900" y="1457331"/>
            <a:ext cx="8458200" cy="1102519"/>
          </a:xfrm>
        </p:spPr>
        <p:txBody>
          <a:bodyPr/>
          <a:lstStyle>
            <a:lvl1pPr>
              <a:defRPr sz="330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42900" y="2774158"/>
            <a:ext cx="8458200" cy="1114425"/>
          </a:xfrm>
          <a:ln/>
        </p:spPr>
        <p:txBody>
          <a:bodyPr/>
          <a:lstStyle>
            <a:lvl1pPr marL="0" indent="0">
              <a:buFontTx/>
              <a:buNone/>
              <a:defRPr b="1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9" name="Rectangle 24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642100" y="4529137"/>
            <a:ext cx="2133600" cy="15478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55571E-02C7-4909-A943-092A83DD341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grpSp>
        <p:nvGrpSpPr>
          <p:cNvPr id="16" name="Group 15"/>
          <p:cNvGrpSpPr/>
          <p:nvPr userDrawn="1"/>
        </p:nvGrpSpPr>
        <p:grpSpPr>
          <a:xfrm>
            <a:off x="0" y="4706938"/>
            <a:ext cx="8826500" cy="388620"/>
            <a:chOff x="0" y="6321425"/>
            <a:chExt cx="10591800" cy="466344"/>
          </a:xfrm>
        </p:grpSpPr>
        <p:sp>
          <p:nvSpPr>
            <p:cNvPr id="17" name="Rectangle 16"/>
            <p:cNvSpPr/>
            <p:nvPr userDrawn="1"/>
          </p:nvSpPr>
          <p:spPr>
            <a:xfrm>
              <a:off x="0" y="6321425"/>
              <a:ext cx="10591800" cy="4663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AAAAAA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8" name="Picture 27" descr="ti_logo_powerpoint_1_line.png"/>
            <p:cNvPicPr>
              <a:picLocks noChangeAspect="1"/>
            </p:cNvPicPr>
            <p:nvPr userDrawn="1"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8593138" y="6440488"/>
              <a:ext cx="1874837" cy="231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23" name="Text Box 31"/>
          <p:cNvSpPr txBox="1">
            <a:spLocks noChangeArrowheads="1"/>
          </p:cNvSpPr>
          <p:nvPr userDrawn="1"/>
        </p:nvSpPr>
        <p:spPr bwMode="auto">
          <a:xfrm>
            <a:off x="334013" y="4511183"/>
            <a:ext cx="2111375" cy="184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76179" tIns="38088" rIns="76179" bIns="38088">
            <a:spAutoFit/>
          </a:bodyPr>
          <a:lstStyle/>
          <a:p>
            <a:pPr marL="0" marR="0" indent="0" algn="l" defTabSz="76179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700" dirty="0"/>
              <a:t>TI Confidential – NDA</a:t>
            </a:r>
            <a:r>
              <a:rPr lang="en-US" sz="700" baseline="0" dirty="0"/>
              <a:t> Restrictions</a:t>
            </a:r>
            <a:endParaRPr lang="en-US" sz="700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Picture 18" descr="selected_powerpoint_bg_1_1280x720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42900" y="1457331"/>
            <a:ext cx="8458200" cy="1102519"/>
          </a:xfrm>
        </p:spPr>
        <p:txBody>
          <a:bodyPr/>
          <a:lstStyle>
            <a:lvl1pPr>
              <a:defRPr sz="330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42900" y="2774158"/>
            <a:ext cx="8458200" cy="1114425"/>
          </a:xfrm>
          <a:ln/>
        </p:spPr>
        <p:txBody>
          <a:bodyPr/>
          <a:lstStyle>
            <a:lvl1pPr marL="0" indent="0">
              <a:buFontTx/>
              <a:buNone/>
              <a:defRPr b="1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7" name="Rectangle 24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642100" y="4529137"/>
            <a:ext cx="2133600" cy="15478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8096A3-1C74-4210-9B46-F757C8F29AA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grpSp>
        <p:nvGrpSpPr>
          <p:cNvPr id="20" name="Group 19"/>
          <p:cNvGrpSpPr/>
          <p:nvPr userDrawn="1"/>
        </p:nvGrpSpPr>
        <p:grpSpPr>
          <a:xfrm>
            <a:off x="0" y="4706938"/>
            <a:ext cx="8826500" cy="388620"/>
            <a:chOff x="0" y="6321425"/>
            <a:chExt cx="10591800" cy="466344"/>
          </a:xfrm>
        </p:grpSpPr>
        <p:sp>
          <p:nvSpPr>
            <p:cNvPr id="21" name="Rectangle 20"/>
            <p:cNvSpPr/>
            <p:nvPr userDrawn="1"/>
          </p:nvSpPr>
          <p:spPr>
            <a:xfrm>
              <a:off x="0" y="6321425"/>
              <a:ext cx="10591800" cy="4663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AAAAAA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22" name="Picture 27" descr="ti_logo_powerpoint_1_line.png"/>
            <p:cNvPicPr>
              <a:picLocks noChangeAspect="1"/>
            </p:cNvPicPr>
            <p:nvPr userDrawn="1"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8593138" y="6440488"/>
              <a:ext cx="1874837" cy="231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23" name="Text Box 31"/>
          <p:cNvSpPr txBox="1">
            <a:spLocks noChangeArrowheads="1"/>
          </p:cNvSpPr>
          <p:nvPr userDrawn="1"/>
        </p:nvSpPr>
        <p:spPr bwMode="auto">
          <a:xfrm>
            <a:off x="334013" y="4511183"/>
            <a:ext cx="2111375" cy="184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76179" tIns="38088" rIns="76179" bIns="38088">
            <a:spAutoFit/>
          </a:bodyPr>
          <a:lstStyle/>
          <a:p>
            <a:pPr marL="0" marR="0" indent="0" algn="l" defTabSz="76179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700" dirty="0"/>
              <a:t>TI Confidential – NDA</a:t>
            </a:r>
            <a:r>
              <a:rPr lang="en-US" sz="700" baseline="0" dirty="0"/>
              <a:t> Restrictions</a:t>
            </a:r>
            <a:endParaRPr lang="en-US" sz="700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3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17" descr="selected_powerpoint_bg_1_grey1280x720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0" y="10298"/>
            <a:ext cx="9144000" cy="5143500"/>
          </a:xfrm>
          <a:prstGeom prst="rect">
            <a:avLst/>
          </a:prstGeom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42900" y="1457331"/>
            <a:ext cx="8458200" cy="1102519"/>
          </a:xfrm>
        </p:spPr>
        <p:txBody>
          <a:bodyPr/>
          <a:lstStyle>
            <a:lvl1pPr>
              <a:defRPr sz="330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42900" y="2774158"/>
            <a:ext cx="8458200" cy="1114425"/>
          </a:xfrm>
          <a:ln/>
        </p:spPr>
        <p:txBody>
          <a:bodyPr/>
          <a:lstStyle>
            <a:lvl1pPr marL="0" indent="0">
              <a:buFontTx/>
              <a:buNone/>
              <a:defRPr b="1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7" name="Rectangle 24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642100" y="4529137"/>
            <a:ext cx="2133600" cy="15478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7E7816-A48B-4805-9A47-CE865F4F101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grpSp>
        <p:nvGrpSpPr>
          <p:cNvPr id="20" name="Group 19"/>
          <p:cNvGrpSpPr/>
          <p:nvPr userDrawn="1"/>
        </p:nvGrpSpPr>
        <p:grpSpPr>
          <a:xfrm>
            <a:off x="0" y="4706938"/>
            <a:ext cx="8826500" cy="388620"/>
            <a:chOff x="0" y="6321425"/>
            <a:chExt cx="10591800" cy="466344"/>
          </a:xfrm>
        </p:grpSpPr>
        <p:sp>
          <p:nvSpPr>
            <p:cNvPr id="21" name="Rectangle 20"/>
            <p:cNvSpPr/>
            <p:nvPr userDrawn="1"/>
          </p:nvSpPr>
          <p:spPr>
            <a:xfrm>
              <a:off x="0" y="6321425"/>
              <a:ext cx="10591800" cy="4663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AAAAAA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22" name="Picture 27" descr="ti_logo_powerpoint_1_line.png"/>
            <p:cNvPicPr>
              <a:picLocks noChangeAspect="1"/>
            </p:cNvPicPr>
            <p:nvPr userDrawn="1"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8593138" y="6440488"/>
              <a:ext cx="1874837" cy="231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23" name="Text Box 31"/>
          <p:cNvSpPr txBox="1">
            <a:spLocks noChangeArrowheads="1"/>
          </p:cNvSpPr>
          <p:nvPr userDrawn="1"/>
        </p:nvSpPr>
        <p:spPr bwMode="auto">
          <a:xfrm>
            <a:off x="334013" y="4511183"/>
            <a:ext cx="2111375" cy="184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76179" tIns="38088" rIns="76179" bIns="38088">
            <a:spAutoFit/>
          </a:bodyPr>
          <a:lstStyle/>
          <a:p>
            <a:pPr marL="0" marR="0" indent="0" algn="l" defTabSz="76179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700" dirty="0"/>
              <a:t>TI Confidential – NDA</a:t>
            </a:r>
            <a:r>
              <a:rPr lang="en-US" sz="700" baseline="0" dirty="0"/>
              <a:t> Restrictions</a:t>
            </a:r>
            <a:endParaRPr lang="en-US" sz="700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3378" y="786357"/>
            <a:ext cx="8467725" cy="3709449"/>
          </a:xfrm>
        </p:spPr>
        <p:txBody>
          <a:bodyPr/>
          <a:lstStyle>
            <a:lvl1pPr>
              <a:spcBef>
                <a:spcPts val="667"/>
              </a:spcBef>
              <a:defRPr/>
            </a:lvl1pPr>
            <a:lvl3pPr>
              <a:defRPr sz="1500"/>
            </a:lvl3pPr>
            <a:lvl4pPr>
              <a:defRPr sz="1500"/>
            </a:lvl4pPr>
            <a:lvl5pPr>
              <a:defRPr sz="15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97888F-6AF7-4263-B69D-592D8C33BAC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7"/>
            <a:ext cx="7772400" cy="1021557"/>
          </a:xfrm>
        </p:spPr>
        <p:txBody>
          <a:bodyPr anchor="t"/>
          <a:lstStyle>
            <a:lvl1pPr algn="l">
              <a:defRPr sz="3300" b="1" cap="all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1700"/>
            </a:lvl1pPr>
            <a:lvl2pPr marL="380895" indent="0">
              <a:buNone/>
              <a:defRPr sz="1500"/>
            </a:lvl2pPr>
            <a:lvl3pPr marL="761790" indent="0">
              <a:buNone/>
              <a:defRPr sz="1300"/>
            </a:lvl3pPr>
            <a:lvl4pPr marL="1142683" indent="0">
              <a:buNone/>
              <a:defRPr sz="1200"/>
            </a:lvl4pPr>
            <a:lvl5pPr marL="1523573" indent="0">
              <a:buNone/>
              <a:defRPr sz="1200"/>
            </a:lvl5pPr>
            <a:lvl6pPr marL="1904467" indent="0">
              <a:buNone/>
              <a:defRPr sz="1200"/>
            </a:lvl6pPr>
            <a:lvl7pPr marL="2285362" indent="0">
              <a:buNone/>
              <a:defRPr sz="1200"/>
            </a:lvl7pPr>
            <a:lvl8pPr marL="2666253" indent="0">
              <a:buNone/>
              <a:defRPr sz="1200"/>
            </a:lvl8pPr>
            <a:lvl9pPr marL="3047146" indent="0">
              <a:buNone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638925" y="4537472"/>
            <a:ext cx="2133600" cy="154782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6118DC-F0C3-4C61-9EEA-2C495CD0458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33375" y="889398"/>
            <a:ext cx="4157663" cy="3519488"/>
          </a:xfrm>
          <a:noFill/>
          <a:ln w="9525" algn="ctr">
            <a:noFill/>
            <a:miter lim="800000"/>
            <a:headEnd/>
            <a:tailEnd/>
          </a:ln>
        </p:spPr>
        <p:txBody>
          <a:bodyPr vert="horz" wrap="square" lIns="76179" tIns="38088" rIns="76179" bIns="38088" numCol="1" anchor="t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Aft>
                <a:spcPct val="0"/>
              </a:spcAft>
              <a:defRPr lang="en-US" sz="17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rtl="0" eaLnBrk="0" fontAlgn="base" hangingPunct="0">
              <a:spcAft>
                <a:spcPct val="0"/>
              </a:spcAft>
              <a:defRPr lang="en-US" sz="15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rtl="0" eaLnBrk="0" fontAlgn="base" hangingPunct="0">
              <a:spcAft>
                <a:spcPct val="0"/>
              </a:spcAft>
              <a:defRPr lang="en-US" sz="15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rtl="0" eaLnBrk="0" fontAlgn="base" hangingPunct="0">
              <a:spcAft>
                <a:spcPct val="0"/>
              </a:spcAft>
              <a:defRPr lang="en-US" sz="15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rtl="0" eaLnBrk="0" fontAlgn="base" hangingPunct="0">
              <a:spcAft>
                <a:spcPct val="0"/>
              </a:spcAft>
              <a:defRPr lang="en-US" sz="17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3438" y="889398"/>
            <a:ext cx="4157662" cy="3519488"/>
          </a:xfrm>
          <a:noFill/>
          <a:ln w="9525" algn="ctr">
            <a:noFill/>
            <a:miter lim="800000"/>
            <a:headEnd/>
            <a:tailEnd/>
          </a:ln>
        </p:spPr>
        <p:txBody>
          <a:bodyPr vert="horz" wrap="square" lIns="76179" tIns="38088" rIns="76179" bIns="38088" numCol="1" anchor="t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Aft>
                <a:spcPct val="0"/>
              </a:spcAft>
              <a:defRPr lang="en-US" sz="17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rtl="0" eaLnBrk="0" fontAlgn="base" hangingPunct="0">
              <a:spcAft>
                <a:spcPct val="0"/>
              </a:spcAft>
              <a:defRPr lang="en-US" sz="15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rtl="0" eaLnBrk="0" fontAlgn="base" hangingPunct="0">
              <a:spcAft>
                <a:spcPct val="0"/>
              </a:spcAft>
              <a:defRPr lang="en-US" sz="15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rtl="0" eaLnBrk="0" fontAlgn="base" hangingPunct="0">
              <a:spcAft>
                <a:spcPct val="0"/>
              </a:spcAft>
              <a:defRPr lang="en-US" sz="15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rtl="0" eaLnBrk="0" fontAlgn="base" hangingPunct="0">
              <a:spcAft>
                <a:spcPct val="0"/>
              </a:spcAft>
              <a:defRPr lang="en-US" sz="15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3548F6-AAA9-4A8D-A869-511B3DFE325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380895" indent="0">
              <a:buNone/>
              <a:defRPr sz="1700" b="1"/>
            </a:lvl2pPr>
            <a:lvl3pPr marL="761790" indent="0">
              <a:buNone/>
              <a:defRPr sz="1500" b="1"/>
            </a:lvl3pPr>
            <a:lvl4pPr marL="1142683" indent="0">
              <a:buNone/>
              <a:defRPr sz="1300" b="1"/>
            </a:lvl4pPr>
            <a:lvl5pPr marL="1523573" indent="0">
              <a:buNone/>
              <a:defRPr sz="1300" b="1"/>
            </a:lvl5pPr>
            <a:lvl6pPr marL="1904467" indent="0">
              <a:buNone/>
              <a:defRPr sz="1300" b="1"/>
            </a:lvl6pPr>
            <a:lvl7pPr marL="2285362" indent="0">
              <a:buNone/>
              <a:defRPr sz="1300" b="1"/>
            </a:lvl7pPr>
            <a:lvl8pPr marL="2666253" indent="0">
              <a:buNone/>
              <a:defRPr sz="1300" b="1"/>
            </a:lvl8pPr>
            <a:lvl9pPr marL="3047146" indent="0">
              <a:buNone/>
              <a:defRPr sz="13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7"/>
            <a:ext cx="4040188" cy="2963466"/>
          </a:xfrm>
          <a:noFill/>
          <a:ln w="9525" algn="ctr">
            <a:noFill/>
            <a:miter lim="800000"/>
            <a:headEnd/>
            <a:tailEnd/>
          </a:ln>
        </p:spPr>
        <p:txBody>
          <a:bodyPr vert="horz" wrap="square" lIns="76179" tIns="38088" rIns="76179" bIns="38088" numCol="1" anchor="t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Aft>
                <a:spcPct val="0"/>
              </a:spcAft>
              <a:defRPr lang="en-US" sz="17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rtl="0" eaLnBrk="0" fontAlgn="base" hangingPunct="0">
              <a:spcAft>
                <a:spcPct val="0"/>
              </a:spcAft>
              <a:defRPr lang="en-US" sz="17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rtl="0" eaLnBrk="0" fontAlgn="base" hangingPunct="0">
              <a:spcAft>
                <a:spcPct val="0"/>
              </a:spcAft>
              <a:defRPr lang="en-US" sz="17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rtl="0" eaLnBrk="0" fontAlgn="base" hangingPunct="0">
              <a:spcAft>
                <a:spcPct val="0"/>
              </a:spcAft>
              <a:defRPr lang="en-US" sz="17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rtl="0" eaLnBrk="0" fontAlgn="base" hangingPunct="0">
              <a:spcAft>
                <a:spcPct val="0"/>
              </a:spcAft>
              <a:defRPr lang="en-US" sz="17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8" y="1151335"/>
            <a:ext cx="4041775" cy="479822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380895" indent="0">
              <a:buNone/>
              <a:defRPr sz="1700" b="1"/>
            </a:lvl2pPr>
            <a:lvl3pPr marL="761790" indent="0">
              <a:buNone/>
              <a:defRPr sz="1500" b="1"/>
            </a:lvl3pPr>
            <a:lvl4pPr marL="1142683" indent="0">
              <a:buNone/>
              <a:defRPr sz="1300" b="1"/>
            </a:lvl4pPr>
            <a:lvl5pPr marL="1523573" indent="0">
              <a:buNone/>
              <a:defRPr sz="1300" b="1"/>
            </a:lvl5pPr>
            <a:lvl6pPr marL="1904467" indent="0">
              <a:buNone/>
              <a:defRPr sz="1300" b="1"/>
            </a:lvl6pPr>
            <a:lvl7pPr marL="2285362" indent="0">
              <a:buNone/>
              <a:defRPr sz="1300" b="1"/>
            </a:lvl7pPr>
            <a:lvl8pPr marL="2666253" indent="0">
              <a:buNone/>
              <a:defRPr sz="1300" b="1"/>
            </a:lvl8pPr>
            <a:lvl9pPr marL="3047146" indent="0">
              <a:buNone/>
              <a:defRPr sz="13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8" y="1631157"/>
            <a:ext cx="4041775" cy="2963466"/>
          </a:xfrm>
          <a:noFill/>
          <a:ln w="9525" algn="ctr">
            <a:noFill/>
            <a:miter lim="800000"/>
            <a:headEnd/>
            <a:tailEnd/>
          </a:ln>
        </p:spPr>
        <p:txBody>
          <a:bodyPr vert="horz" wrap="square" lIns="76179" tIns="38088" rIns="76179" bIns="38088" numCol="1" anchor="t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Aft>
                <a:spcPct val="0"/>
              </a:spcAft>
              <a:defRPr lang="en-US" sz="17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rtl="0" eaLnBrk="0" fontAlgn="base" hangingPunct="0">
              <a:spcAft>
                <a:spcPct val="0"/>
              </a:spcAft>
              <a:defRPr lang="en-US" sz="17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rtl="0" eaLnBrk="0" fontAlgn="base" hangingPunct="0">
              <a:spcAft>
                <a:spcPct val="0"/>
              </a:spcAft>
              <a:defRPr lang="en-US" sz="17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rtl="0" eaLnBrk="0" fontAlgn="base" hangingPunct="0">
              <a:spcAft>
                <a:spcPct val="0"/>
              </a:spcAft>
              <a:defRPr lang="en-US" sz="17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rtl="0" eaLnBrk="0" fontAlgn="base" hangingPunct="0">
              <a:spcAft>
                <a:spcPct val="0"/>
              </a:spcAft>
              <a:defRPr lang="en-US" sz="17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4C35C9-3222-4444-B33E-8AB075BE83C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C52F08-588C-488E-A5AB-DF69250DE86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/>
          <p:cNvSpPr/>
          <p:nvPr/>
        </p:nvSpPr>
        <p:spPr>
          <a:xfrm>
            <a:off x="3" y="4743450"/>
            <a:ext cx="8804275" cy="3429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6179" tIns="38088" rIns="76179" bIns="38088"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41910" y="4743450"/>
            <a:ext cx="8740140" cy="3429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6179" tIns="38088" rIns="76179" bIns="38088" rtlCol="0" anchor="ctr"/>
          <a:lstStyle/>
          <a:p>
            <a:pPr algn="ctr"/>
            <a:endParaRPr lang="en-US"/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31775" y="107163"/>
            <a:ext cx="8458200" cy="6107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6179" tIns="38088" rIns="76179" bIns="3808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33378" y="794149"/>
            <a:ext cx="8467725" cy="370165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76179" tIns="38088" rIns="76179" bIns="3808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642100" y="4537472"/>
            <a:ext cx="2133600" cy="1547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76179" tIns="38088" rIns="76179" bIns="38088" numCol="1" anchor="t" anchorCtr="0" compatLnSpc="1">
            <a:prstTxWarp prst="textNoShape">
              <a:avLst/>
            </a:prstTxWarp>
          </a:bodyPr>
          <a:lstStyle>
            <a:lvl1pPr algn="r">
              <a:defRPr sz="700"/>
            </a:lvl1pPr>
          </a:lstStyle>
          <a:p>
            <a:pPr>
              <a:defRPr/>
            </a:pPr>
            <a:fld id="{B6C70261-DCF8-4A97-9502-E8EEF2364CD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grpSp>
        <p:nvGrpSpPr>
          <p:cNvPr id="16" name="Group 15"/>
          <p:cNvGrpSpPr/>
          <p:nvPr/>
        </p:nvGrpSpPr>
        <p:grpSpPr>
          <a:xfrm>
            <a:off x="0" y="4706938"/>
            <a:ext cx="8826500" cy="388620"/>
            <a:chOff x="0" y="6321425"/>
            <a:chExt cx="10591800" cy="466344"/>
          </a:xfrm>
        </p:grpSpPr>
        <p:sp>
          <p:nvSpPr>
            <p:cNvPr id="18" name="Rectangle 17"/>
            <p:cNvSpPr/>
            <p:nvPr userDrawn="1"/>
          </p:nvSpPr>
          <p:spPr>
            <a:xfrm>
              <a:off x="0" y="6321425"/>
              <a:ext cx="10591800" cy="4663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AAAAAA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22" name="Picture 27" descr="ti_logo_powerpoint_1_line.png"/>
            <p:cNvPicPr>
              <a:picLocks noChangeAspect="1"/>
            </p:cNvPicPr>
            <p:nvPr userDrawn="1"/>
          </p:nvPicPr>
          <p:blipFill>
            <a:blip r:embed="rId16" cstate="print"/>
            <a:srcRect/>
            <a:stretch>
              <a:fillRect/>
            </a:stretch>
          </p:blipFill>
          <p:spPr bwMode="auto">
            <a:xfrm>
              <a:off x="8593138" y="6440488"/>
              <a:ext cx="1874837" cy="231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9" r:id="rId1"/>
    <p:sldLayoutId id="2147483720" r:id="rId2"/>
    <p:sldLayoutId id="2147483721" r:id="rId3"/>
    <p:sldLayoutId id="2147483722" r:id="rId4"/>
    <p:sldLayoutId id="2147483709" r:id="rId5"/>
    <p:sldLayoutId id="2147483710" r:id="rId6"/>
    <p:sldLayoutId id="2147483711" r:id="rId7"/>
    <p:sldLayoutId id="2147483712" r:id="rId8"/>
    <p:sldLayoutId id="2147483713" r:id="rId9"/>
    <p:sldLayoutId id="2147483714" r:id="rId10"/>
    <p:sldLayoutId id="2147483715" r:id="rId11"/>
    <p:sldLayoutId id="2147483716" r:id="rId12"/>
    <p:sldLayoutId id="2147483717" r:id="rId13"/>
    <p:sldLayoutId id="2147483718" r:id="rId14"/>
  </p:sldLayoutIdLst>
  <p:hf hdr="0" ftr="0" dt="0"/>
  <p:txStyles>
    <p:titleStyle>
      <a:lvl1pPr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27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2700" b="1">
          <a:solidFill>
            <a:schemeClr val="tx2"/>
          </a:solidFill>
          <a:latin typeface="Arial" charset="0"/>
        </a:defRPr>
      </a:lvl2pPr>
      <a:lvl3pPr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2700" b="1">
          <a:solidFill>
            <a:schemeClr val="tx2"/>
          </a:solidFill>
          <a:latin typeface="Arial" charset="0"/>
        </a:defRPr>
      </a:lvl3pPr>
      <a:lvl4pPr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2700" b="1">
          <a:solidFill>
            <a:schemeClr val="tx2"/>
          </a:solidFill>
          <a:latin typeface="Arial" charset="0"/>
        </a:defRPr>
      </a:lvl4pPr>
      <a:lvl5pPr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2700" b="1">
          <a:solidFill>
            <a:schemeClr val="tx2"/>
          </a:solidFill>
          <a:latin typeface="Arial" charset="0"/>
        </a:defRPr>
      </a:lvl5pPr>
      <a:lvl6pPr marL="380895"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2700" b="1">
          <a:solidFill>
            <a:srgbClr val="FF0000"/>
          </a:solidFill>
          <a:latin typeface="Arial" charset="0"/>
        </a:defRPr>
      </a:lvl6pPr>
      <a:lvl7pPr marL="761790"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2700" b="1">
          <a:solidFill>
            <a:srgbClr val="FF0000"/>
          </a:solidFill>
          <a:latin typeface="Arial" charset="0"/>
        </a:defRPr>
      </a:lvl7pPr>
      <a:lvl8pPr marL="1142683"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2700" b="1">
          <a:solidFill>
            <a:srgbClr val="FF0000"/>
          </a:solidFill>
          <a:latin typeface="Arial" charset="0"/>
        </a:defRPr>
      </a:lvl8pPr>
      <a:lvl9pPr marL="1523573"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2700" b="1">
          <a:solidFill>
            <a:srgbClr val="FF0000"/>
          </a:solidFill>
          <a:latin typeface="Arial" charset="0"/>
        </a:defRPr>
      </a:lvl9pPr>
    </p:titleStyle>
    <p:bodyStyle>
      <a:lvl1pPr marL="189124" indent="-189124" algn="l" rtl="0" eaLnBrk="1" fontAlgn="base" hangingPunct="1">
        <a:spcBef>
          <a:spcPts val="667"/>
        </a:spcBef>
        <a:spcAft>
          <a:spcPct val="0"/>
        </a:spcAft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1pPr>
      <a:lvl2pPr marL="478763" indent="-194416" algn="l" rtl="0" eaLnBrk="1" fontAlgn="base" hangingPunct="1">
        <a:spcBef>
          <a:spcPct val="2000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</a:defRPr>
      </a:lvl2pPr>
      <a:lvl3pPr marL="711530" indent="-137548" algn="l" rtl="0" eaLnBrk="1" fontAlgn="base" hangingPunct="1">
        <a:spcBef>
          <a:spcPct val="15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3pPr>
      <a:lvl4pPr marL="1001168" indent="-194416" algn="l" rtl="0" eaLnBrk="1" fontAlgn="base" hangingPunct="1">
        <a:spcBef>
          <a:spcPct val="500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</a:defRPr>
      </a:lvl4pPr>
      <a:lvl5pPr marL="1240546" indent="-144163" algn="l" rtl="0" eaLnBrk="1" fontAlgn="base" hangingPunct="1">
        <a:spcBef>
          <a:spcPct val="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5pPr>
      <a:lvl6pPr marL="1621441" indent="-144163" algn="l" rtl="0" eaLnBrk="1" fontAlgn="base" hangingPunct="1">
        <a:spcBef>
          <a:spcPct val="0"/>
        </a:spcBef>
        <a:spcAft>
          <a:spcPct val="0"/>
        </a:spcAft>
        <a:buChar char="»"/>
        <a:defRPr sz="1300">
          <a:solidFill>
            <a:schemeClr val="tx1"/>
          </a:solidFill>
          <a:latin typeface="+mn-lt"/>
        </a:defRPr>
      </a:lvl6pPr>
      <a:lvl7pPr marL="2002336" indent="-144163" algn="l" rtl="0" eaLnBrk="1" fontAlgn="base" hangingPunct="1">
        <a:spcBef>
          <a:spcPct val="0"/>
        </a:spcBef>
        <a:spcAft>
          <a:spcPct val="0"/>
        </a:spcAft>
        <a:buChar char="»"/>
        <a:defRPr sz="1300">
          <a:solidFill>
            <a:schemeClr val="tx1"/>
          </a:solidFill>
          <a:latin typeface="+mn-lt"/>
        </a:defRPr>
      </a:lvl7pPr>
      <a:lvl8pPr marL="2383230" indent="-144163" algn="l" rtl="0" eaLnBrk="1" fontAlgn="base" hangingPunct="1">
        <a:spcBef>
          <a:spcPct val="0"/>
        </a:spcBef>
        <a:spcAft>
          <a:spcPct val="0"/>
        </a:spcAft>
        <a:buChar char="»"/>
        <a:defRPr sz="1300">
          <a:solidFill>
            <a:schemeClr val="tx1"/>
          </a:solidFill>
          <a:latin typeface="+mn-lt"/>
        </a:defRPr>
      </a:lvl8pPr>
      <a:lvl9pPr marL="2764124" indent="-144163" algn="l" rtl="0" eaLnBrk="1" fontAlgn="base" hangingPunct="1">
        <a:spcBef>
          <a:spcPct val="0"/>
        </a:spcBef>
        <a:spcAft>
          <a:spcPct val="0"/>
        </a:spcAft>
        <a:buChar char="»"/>
        <a:defRPr sz="13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76179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1pPr>
      <a:lvl2pPr marL="380895" algn="l" defTabSz="76179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2pPr>
      <a:lvl3pPr marL="761790" algn="l" defTabSz="76179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142683" algn="l" defTabSz="76179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23573" algn="l" defTabSz="76179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904467" algn="l" defTabSz="76179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85362" algn="l" defTabSz="76179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666253" algn="l" defTabSz="76179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3047146" algn="l" defTabSz="76179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sz="3200" dirty="0">
                <a:latin typeface="Theinhardt Medium" charset="0"/>
                <a:ea typeface="ＭＳ Ｐゴシック" pitchFamily="34" charset="-128"/>
                <a:cs typeface="Theinhardt Medium" charset="0"/>
              </a:rPr>
              <a:t>DAC38RF82 82380 Frame Format</a:t>
            </a:r>
            <a:br>
              <a:rPr lang="en-US" sz="3200" dirty="0">
                <a:latin typeface="Theinhardt Medium" charset="0"/>
                <a:ea typeface="ＭＳ Ｐゴシック" pitchFamily="34" charset="-128"/>
                <a:cs typeface="Theinhardt Medium" charset="0"/>
              </a:rPr>
            </a:br>
            <a:endParaRPr lang="en-US" dirty="0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endParaRPr lang="en-US" sz="1600" dirty="0"/>
          </a:p>
        </p:txBody>
      </p:sp>
      <p:sp>
        <p:nvSpPr>
          <p:cNvPr id="6148" name="Rectangle 24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/>
          <a:p>
            <a:fld id="{07B5736C-021E-4EDA-A2F9-FF199D20DBAA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>
                <a:latin typeface="Theinhardt Medium" charset="0"/>
                <a:ea typeface="ＭＳ Ｐゴシック" pitchFamily="34" charset="-128"/>
                <a:cs typeface="Theinhardt Medium" charset="0"/>
              </a:rPr>
              <a:t>Transport Layer Parameters</a:t>
            </a:r>
          </a:p>
        </p:txBody>
      </p:sp>
      <p:sp>
        <p:nvSpPr>
          <p:cNvPr id="35843" name="Content Placeholder 2"/>
          <p:cNvSpPr>
            <a:spLocks noGrp="1"/>
          </p:cNvSpPr>
          <p:nvPr>
            <p:ph idx="1"/>
          </p:nvPr>
        </p:nvSpPr>
        <p:spPr>
          <a:xfrm>
            <a:off x="333375" y="785812"/>
            <a:ext cx="8679996" cy="3709988"/>
          </a:xfrm>
        </p:spPr>
        <p:txBody>
          <a:bodyPr/>
          <a:lstStyle/>
          <a:p>
            <a:pPr algn="just" eaLnBrk="1" hangingPunct="1"/>
            <a:r>
              <a:rPr lang="en-US" dirty="0">
                <a:latin typeface="Theinhardt Thin" charset="0"/>
                <a:ea typeface="ＭＳ Ｐゴシック" pitchFamily="34" charset="-128"/>
                <a:cs typeface="Theinhardt Thin" charset="0"/>
              </a:rPr>
              <a:t>Important parameters associated with transport layer include</a:t>
            </a:r>
          </a:p>
          <a:p>
            <a:pPr algn="just" eaLnBrk="1" hangingPunct="1">
              <a:buNone/>
            </a:pPr>
            <a:endParaRPr lang="en-US" dirty="0">
              <a:latin typeface="Theinhardt Thin" charset="0"/>
              <a:ea typeface="ＭＳ Ｐゴシック" pitchFamily="34" charset="-128"/>
              <a:cs typeface="Theinhardt Thin" charset="0"/>
            </a:endParaRPr>
          </a:p>
          <a:p>
            <a:pPr lvl="1" algn="just" eaLnBrk="1" hangingPunct="1"/>
            <a:r>
              <a:rPr lang="en-US" sz="1800" dirty="0">
                <a:latin typeface="Theinhardt Thin" charset="0"/>
                <a:ea typeface="ＭＳ Ｐゴシック" pitchFamily="34" charset="-128"/>
                <a:cs typeface="Theinhardt Thin" charset="0"/>
              </a:rPr>
              <a:t>L		# of lanes per converter device</a:t>
            </a:r>
          </a:p>
          <a:p>
            <a:pPr lvl="1" algn="just" eaLnBrk="1" hangingPunct="1"/>
            <a:r>
              <a:rPr lang="en-US" sz="1800" dirty="0">
                <a:latin typeface="Theinhardt Thin" charset="0"/>
                <a:ea typeface="ＭＳ Ｐゴシック" pitchFamily="34" charset="-128"/>
                <a:cs typeface="Theinhardt Thin" charset="0"/>
              </a:rPr>
              <a:t>M		# of converters per device</a:t>
            </a:r>
          </a:p>
          <a:p>
            <a:pPr lvl="1" algn="just" eaLnBrk="1" hangingPunct="1"/>
            <a:r>
              <a:rPr lang="en-US" sz="1800" dirty="0">
                <a:latin typeface="Theinhardt Thin" charset="0"/>
                <a:ea typeface="ＭＳ Ｐゴシック" pitchFamily="34" charset="-128"/>
                <a:cs typeface="Theinhardt Thin" charset="0"/>
              </a:rPr>
              <a:t>F		# of octets per frame (per lane)</a:t>
            </a:r>
          </a:p>
          <a:p>
            <a:pPr lvl="1" algn="just" eaLnBrk="1" hangingPunct="1"/>
            <a:r>
              <a:rPr lang="en-US" sz="1800" dirty="0">
                <a:latin typeface="Theinhardt Thin" charset="0"/>
                <a:ea typeface="ＭＳ Ｐゴシック" pitchFamily="34" charset="-128"/>
                <a:cs typeface="Theinhardt Thin" charset="0"/>
              </a:rPr>
              <a:t>S		# of samples per converter per frame clock cycle</a:t>
            </a:r>
          </a:p>
          <a:p>
            <a:pPr lvl="1" algn="just"/>
            <a:r>
              <a:rPr lang="en-US" sz="1800" dirty="0" err="1">
                <a:latin typeface="Theinhardt Thin" charset="0"/>
                <a:ea typeface="ＭＳ Ｐゴシック" pitchFamily="34" charset="-128"/>
                <a:cs typeface="Theinhardt Thin" charset="0"/>
              </a:rPr>
              <a:t>Hd</a:t>
            </a:r>
            <a:r>
              <a:rPr lang="en-US" sz="1800" dirty="0">
                <a:latin typeface="Theinhardt Thin" charset="0"/>
                <a:ea typeface="ＭＳ Ｐゴシック" pitchFamily="34" charset="-128"/>
                <a:cs typeface="Theinhardt Thin" charset="0"/>
              </a:rPr>
              <a:t>		</a:t>
            </a:r>
            <a:r>
              <a:rPr lang="en-US" dirty="0"/>
              <a:t>High-Density bit which controls whether a sample may </a:t>
            </a:r>
          </a:p>
          <a:p>
            <a:pPr marL="284347" lvl="1" indent="0" algn="just">
              <a:buNone/>
            </a:pPr>
            <a:r>
              <a:rPr lang="en-US" dirty="0"/>
              <a:t>		be divided over more lanes</a:t>
            </a:r>
            <a:endParaRPr lang="en-US" sz="1800" dirty="0">
              <a:latin typeface="Theinhardt Thin" charset="0"/>
              <a:ea typeface="ＭＳ Ｐゴシック" pitchFamily="34" charset="-128"/>
              <a:cs typeface="Theinhardt Thin" charset="0"/>
            </a:endParaRPr>
          </a:p>
          <a:p>
            <a:pPr marL="284347" lvl="1" indent="0" algn="just" eaLnBrk="1" hangingPunct="1">
              <a:buNone/>
            </a:pPr>
            <a:endParaRPr lang="en-US" sz="1800" dirty="0">
              <a:latin typeface="Theinhardt Thin" charset="0"/>
              <a:ea typeface="ＭＳ Ｐゴシック" pitchFamily="34" charset="-128"/>
              <a:cs typeface="Theinhardt Thin" charset="0"/>
            </a:endParaRPr>
          </a:p>
          <a:p>
            <a:pPr marL="284347" lvl="1" indent="0" algn="just" eaLnBrk="1" hangingPunct="1">
              <a:buNone/>
            </a:pPr>
            <a:r>
              <a:rPr lang="en-US" sz="1800" dirty="0">
                <a:latin typeface="Theinhardt Thin" charset="0"/>
                <a:ea typeface="ＭＳ Ｐゴシック" pitchFamily="34" charset="-128"/>
                <a:cs typeface="Theinhardt Thin" charset="0"/>
              </a:rPr>
              <a:t>LMFS = 82380</a:t>
            </a:r>
          </a:p>
          <a:p>
            <a:pPr marL="284347" lvl="1" indent="0" algn="just">
              <a:buNone/>
            </a:pPr>
            <a:endParaRPr lang="en-US" sz="1800" dirty="0">
              <a:latin typeface="Theinhardt Thin" charset="0"/>
              <a:ea typeface="ＭＳ Ｐゴシック" pitchFamily="34" charset="-128"/>
              <a:cs typeface="Theinhardt Thin" charset="0"/>
            </a:endParaRPr>
          </a:p>
          <a:p>
            <a:pPr lvl="1" algn="just" eaLnBrk="1" hangingPunct="1">
              <a:buNone/>
            </a:pPr>
            <a:endParaRPr lang="en-US" dirty="0">
              <a:latin typeface="Theinhardt Thin" charset="0"/>
              <a:ea typeface="ＭＳ Ｐゴシック" pitchFamily="34" charset="-128"/>
              <a:cs typeface="Theinhardt Thi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923223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Theinhardt Medium" charset="0"/>
                <a:ea typeface="ＭＳ Ｐゴシック" pitchFamily="34" charset="-128"/>
                <a:cs typeface="Theinhardt Medium" charset="0"/>
              </a:rPr>
              <a:t>Transport Layer Overview</a:t>
            </a:r>
          </a:p>
        </p:txBody>
      </p:sp>
      <p:pic>
        <p:nvPicPr>
          <p:cNvPr id="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596042" y="785812"/>
            <a:ext cx="7942393" cy="3709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5324352" y="208345"/>
            <a:ext cx="307307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rgbClr val="FF0000"/>
                </a:solidFill>
              </a:rPr>
              <a:t>This chart specifies how samples map to octets, lanes, </a:t>
            </a:r>
            <a:r>
              <a:rPr lang="en-US" sz="1400" dirty="0" err="1">
                <a:solidFill>
                  <a:srgbClr val="FF0000"/>
                </a:solidFill>
              </a:rPr>
              <a:t>etc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62211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" name="Picture 8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4" y="1188286"/>
            <a:ext cx="7388879" cy="26091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6642100" y="4537476"/>
            <a:ext cx="2133600" cy="154781"/>
          </a:xfrm>
          <a:prstGeom prst="rect">
            <a:avLst/>
          </a:prstGeom>
        </p:spPr>
        <p:txBody>
          <a:bodyPr/>
          <a:lstStyle/>
          <a:p>
            <a:fld id="{3B20521C-F793-4067-BB07-C7AF74E21EF3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5" y="974136"/>
            <a:ext cx="194128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rgbClr val="FF0000"/>
                </a:solidFill>
              </a:rPr>
              <a:t>Highest Level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" y="3706678"/>
            <a:ext cx="194128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rgbClr val="FF0000"/>
                </a:solidFill>
              </a:rPr>
              <a:t>Lowest Level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1941294" y="215877"/>
            <a:ext cx="48468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</a:rPr>
              <a:t>Example of </a:t>
            </a:r>
            <a:r>
              <a:rPr lang="en-US" sz="2400" b="1" dirty="0" err="1">
                <a:solidFill>
                  <a:srgbClr val="FF0000"/>
                </a:solidFill>
              </a:rPr>
              <a:t>LMFSHd</a:t>
            </a:r>
            <a:r>
              <a:rPr lang="en-US" sz="2400" b="1" dirty="0">
                <a:solidFill>
                  <a:srgbClr val="FF0000"/>
                </a:solidFill>
              </a:rPr>
              <a:t> = 44840</a:t>
            </a:r>
          </a:p>
        </p:txBody>
      </p:sp>
    </p:spTree>
    <p:extLst>
      <p:ext uri="{BB962C8B-B14F-4D97-AF65-F5344CB8AC3E}">
        <p14:creationId xmlns:p14="http://schemas.microsoft.com/office/powerpoint/2010/main" val="28705098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Theinhardt Medium" charset="0"/>
                <a:ea typeface="ＭＳ Ｐゴシック" pitchFamily="34" charset="-128"/>
                <a:cs typeface="Theinhardt Medium" charset="0"/>
              </a:rPr>
              <a:t>Transport Layer Example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3376" y="785812"/>
            <a:ext cx="8467725" cy="3709988"/>
          </a:xfrm>
        </p:spPr>
        <p:txBody>
          <a:bodyPr rtlCol="0">
            <a:normAutofit/>
          </a:bodyPr>
          <a:lstStyle/>
          <a:p>
            <a:pPr algn="just" eaLnBrk="1" fontAlgn="auto" hangingPunct="1">
              <a:spcAft>
                <a:spcPts val="0"/>
              </a:spcAft>
              <a:defRPr/>
            </a:pPr>
            <a:r>
              <a:rPr lang="en-US" dirty="0"/>
              <a:t>Example: 11-bit octal ADC converter</a:t>
            </a:r>
          </a:p>
          <a:p>
            <a:pPr algn="just" eaLnBrk="1" fontAlgn="auto" hangingPunct="1">
              <a:spcAft>
                <a:spcPts val="0"/>
              </a:spcAft>
              <a:defRPr/>
            </a:pPr>
            <a:r>
              <a:rPr lang="en-US" dirty="0"/>
              <a:t> L = 4, M = 8, F = 4, S = 1, CS = 2 </a:t>
            </a:r>
          </a:p>
          <a:p>
            <a:pPr marL="0" indent="0" algn="just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n-US" dirty="0"/>
          </a:p>
          <a:p>
            <a:pPr marL="0" indent="0" algn="just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n-US" dirty="0"/>
          </a:p>
          <a:p>
            <a:pPr algn="just" eaLnBrk="1" fontAlgn="auto" hangingPunct="1">
              <a:spcAft>
                <a:spcPts val="0"/>
              </a:spcAft>
              <a:defRPr/>
            </a:pPr>
            <a:endParaRPr lang="en-US" dirty="0"/>
          </a:p>
        </p:txBody>
      </p:sp>
      <p:pic>
        <p:nvPicPr>
          <p:cNvPr id="36868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57189" y="1695450"/>
            <a:ext cx="8512175" cy="2762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7294036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Theinhardt Medium" charset="0"/>
                <a:ea typeface="ＭＳ Ｐゴシック" pitchFamily="34" charset="-128"/>
                <a:cs typeface="Theinhardt Medium" charset="0"/>
              </a:rPr>
              <a:t>Transport Layer Example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3376" y="785812"/>
            <a:ext cx="8467725" cy="3709988"/>
          </a:xfrm>
        </p:spPr>
        <p:txBody>
          <a:bodyPr rtlCol="0">
            <a:normAutofit/>
          </a:bodyPr>
          <a:lstStyle/>
          <a:p>
            <a:pPr algn="just" eaLnBrk="1" fontAlgn="auto" hangingPunct="1">
              <a:spcAft>
                <a:spcPts val="0"/>
              </a:spcAft>
              <a:defRPr/>
            </a:pPr>
            <a:r>
              <a:rPr lang="en-US" dirty="0"/>
              <a:t>Example: 12-bit Dual DAC38RF82 </a:t>
            </a:r>
          </a:p>
          <a:p>
            <a:pPr algn="just" eaLnBrk="1" fontAlgn="auto" hangingPunct="1">
              <a:spcAft>
                <a:spcPts val="0"/>
              </a:spcAft>
              <a:defRPr/>
            </a:pPr>
            <a:r>
              <a:rPr lang="en-US" dirty="0"/>
              <a:t> L = 8, M = 2, F = 3, S = 8, </a:t>
            </a:r>
            <a:r>
              <a:rPr lang="en-US" dirty="0" err="1"/>
              <a:t>Hd</a:t>
            </a:r>
            <a:r>
              <a:rPr lang="en-US" dirty="0"/>
              <a:t> = 0 </a:t>
            </a:r>
          </a:p>
          <a:p>
            <a:pPr marL="0" indent="0" algn="just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n-US" dirty="0"/>
          </a:p>
          <a:p>
            <a:pPr marL="0" indent="0" algn="just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n-US" dirty="0"/>
          </a:p>
          <a:p>
            <a:pPr algn="just" eaLnBrk="1" fontAlgn="auto" hangingPunct="1">
              <a:spcAft>
                <a:spcPts val="0"/>
              </a:spcAft>
              <a:defRPr/>
            </a:pPr>
            <a:endParaRPr lang="en-US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615A953E-12FD-4A79-AC3A-6871027140E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4762" y="1576694"/>
            <a:ext cx="9144000" cy="30715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95315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1800" dirty="0">
                <a:latin typeface="Theinhardt Medium" charset="0"/>
                <a:ea typeface="ＭＳ Ｐゴシック" pitchFamily="34" charset="-128"/>
                <a:cs typeface="Theinhardt Medium" charset="0"/>
              </a:rPr>
              <a:t>Transport Layer Example </a:t>
            </a:r>
            <a:r>
              <a:rPr lang="en-US" sz="1800" dirty="0"/>
              <a:t>L = 8, M = 2, F = 3, S = 8, </a:t>
            </a:r>
            <a:r>
              <a:rPr lang="en-US" sz="1800" dirty="0" err="1"/>
              <a:t>Hd</a:t>
            </a:r>
            <a:r>
              <a:rPr lang="en-US" sz="1800" dirty="0"/>
              <a:t> = 0 </a:t>
            </a:r>
            <a:endParaRPr lang="en-US" sz="1800" dirty="0">
              <a:latin typeface="Theinhardt Medium" charset="0"/>
              <a:ea typeface="ＭＳ Ｐゴシック" pitchFamily="34" charset="-128"/>
              <a:cs typeface="Theinhardt Medium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7104" y="587879"/>
            <a:ext cx="8467725" cy="3709988"/>
          </a:xfrm>
        </p:spPr>
        <p:txBody>
          <a:bodyPr rtlCol="0">
            <a:normAutofit/>
          </a:bodyPr>
          <a:lstStyle/>
          <a:p>
            <a:pPr marL="0" indent="0" algn="just" eaLnBrk="1" fontAlgn="auto" hangingPunct="1">
              <a:spcAft>
                <a:spcPts val="0"/>
              </a:spcAft>
              <a:buNone/>
              <a:defRPr/>
            </a:pPr>
            <a:r>
              <a:rPr lang="en-US" sz="1200" dirty="0">
                <a:solidFill>
                  <a:srgbClr val="FF0000"/>
                </a:solidFill>
              </a:rPr>
              <a:t>Below 12-bit Dual DAC38RF82 example is only showing Lane 0 and Lane 1 data  </a:t>
            </a:r>
          </a:p>
          <a:p>
            <a:pPr marL="0" indent="0" algn="just" eaLnBrk="1" fontAlgn="auto" hangingPunct="1">
              <a:spcAft>
                <a:spcPts val="0"/>
              </a:spcAft>
              <a:buNone/>
              <a:defRPr/>
            </a:pPr>
            <a:r>
              <a:rPr lang="en-US" sz="1200" dirty="0">
                <a:solidFill>
                  <a:srgbClr val="FF0000"/>
                </a:solidFill>
              </a:rPr>
              <a:t>CH1 will contain I data, and CH2 will contain Q data</a:t>
            </a:r>
          </a:p>
          <a:p>
            <a:pPr marL="0" indent="0" algn="just" eaLnBrk="1" fontAlgn="auto" hangingPunct="1">
              <a:spcAft>
                <a:spcPts val="0"/>
              </a:spcAft>
              <a:buNone/>
              <a:defRPr/>
            </a:pPr>
            <a:r>
              <a:rPr lang="en-US" sz="1200" dirty="0">
                <a:solidFill>
                  <a:srgbClr val="FF0000"/>
                </a:solidFill>
              </a:rPr>
              <a:t>S0 = sample 0, S1 = sample 1, </a:t>
            </a:r>
            <a:r>
              <a:rPr lang="en-US" sz="1200" dirty="0" err="1">
                <a:solidFill>
                  <a:srgbClr val="FF0000"/>
                </a:solidFill>
              </a:rPr>
              <a:t>ect</a:t>
            </a:r>
            <a:r>
              <a:rPr lang="en-US" sz="1200" dirty="0">
                <a:solidFill>
                  <a:srgbClr val="FF0000"/>
                </a:solidFill>
              </a:rPr>
              <a:t>…</a:t>
            </a:r>
          </a:p>
          <a:p>
            <a:pPr marL="0" indent="0" algn="just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n-US" dirty="0"/>
          </a:p>
          <a:p>
            <a:pPr marL="0" indent="0" algn="just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n-US" dirty="0"/>
          </a:p>
          <a:p>
            <a:pPr marL="0" indent="0" algn="just" eaLnBrk="1" fontAlgn="auto" hangingPunct="1">
              <a:spcAft>
                <a:spcPts val="0"/>
              </a:spcAft>
              <a:buNone/>
              <a:defRPr/>
            </a:pPr>
            <a:r>
              <a:rPr lang="en-US" dirty="0"/>
              <a:t> 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CC9C16DD-5510-457A-9831-2FD0023D3B1F}"/>
              </a:ext>
            </a:extLst>
          </p:cNvPr>
          <p:cNvSpPr/>
          <p:nvPr/>
        </p:nvSpPr>
        <p:spPr>
          <a:xfrm>
            <a:off x="168196" y="1555681"/>
            <a:ext cx="6467125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/>
              <a:t>Lane 0 = CH1 S0 bits [11:4],   CH1 S0 bits [3:0], CH1 S1 bits [11:8],   CH1 S1 bits [7:0] 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59AD76AF-8A21-447F-83AC-39A92FCB67E5}"/>
              </a:ext>
            </a:extLst>
          </p:cNvPr>
          <p:cNvCxnSpPr>
            <a:cxnSpLocks/>
          </p:cNvCxnSpPr>
          <p:nvPr/>
        </p:nvCxnSpPr>
        <p:spPr>
          <a:xfrm>
            <a:off x="903630" y="2073541"/>
            <a:ext cx="122872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DCA5EC52-8C43-46AA-BA44-836056D35967}"/>
              </a:ext>
            </a:extLst>
          </p:cNvPr>
          <p:cNvCxnSpPr/>
          <p:nvPr/>
        </p:nvCxnSpPr>
        <p:spPr>
          <a:xfrm>
            <a:off x="903630" y="1889391"/>
            <a:ext cx="0" cy="18415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FC62974D-7384-4211-BD69-03B4F5387B75}"/>
              </a:ext>
            </a:extLst>
          </p:cNvPr>
          <p:cNvCxnSpPr/>
          <p:nvPr/>
        </p:nvCxnSpPr>
        <p:spPr>
          <a:xfrm>
            <a:off x="2132354" y="1889391"/>
            <a:ext cx="0" cy="18415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Rectangle 14">
            <a:extLst>
              <a:ext uri="{FF2B5EF4-FFF2-40B4-BE49-F238E27FC236}">
                <a16:creationId xmlns:a16="http://schemas.microsoft.com/office/drawing/2014/main" id="{8561582A-AB95-4D21-9280-CD0F924A5A29}"/>
              </a:ext>
            </a:extLst>
          </p:cNvPr>
          <p:cNvSpPr/>
          <p:nvPr/>
        </p:nvSpPr>
        <p:spPr>
          <a:xfrm>
            <a:off x="1291007" y="2073541"/>
            <a:ext cx="45397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F1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BE402115-90DD-45B2-9E3A-97AB593257F6}"/>
              </a:ext>
            </a:extLst>
          </p:cNvPr>
          <p:cNvCxnSpPr>
            <a:cxnSpLocks/>
          </p:cNvCxnSpPr>
          <p:nvPr/>
        </p:nvCxnSpPr>
        <p:spPr>
          <a:xfrm>
            <a:off x="2273300" y="2073541"/>
            <a:ext cx="251970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A2CA1ECD-5E33-4BB3-B4B1-AD54FC1FCF22}"/>
              </a:ext>
            </a:extLst>
          </p:cNvPr>
          <p:cNvCxnSpPr/>
          <p:nvPr/>
        </p:nvCxnSpPr>
        <p:spPr>
          <a:xfrm>
            <a:off x="2273300" y="1889391"/>
            <a:ext cx="0" cy="18415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476FFD3A-E6F8-4E2B-B0BE-AD69F9EE4AE0}"/>
              </a:ext>
            </a:extLst>
          </p:cNvPr>
          <p:cNvCxnSpPr/>
          <p:nvPr/>
        </p:nvCxnSpPr>
        <p:spPr>
          <a:xfrm>
            <a:off x="4793004" y="1889391"/>
            <a:ext cx="0" cy="18415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Rectangle 19">
            <a:extLst>
              <a:ext uri="{FF2B5EF4-FFF2-40B4-BE49-F238E27FC236}">
                <a16:creationId xmlns:a16="http://schemas.microsoft.com/office/drawing/2014/main" id="{5ECA8B64-1E3E-45A8-8C91-C6F782C4BD3A}"/>
              </a:ext>
            </a:extLst>
          </p:cNvPr>
          <p:cNvSpPr/>
          <p:nvPr/>
        </p:nvSpPr>
        <p:spPr>
          <a:xfrm>
            <a:off x="3125589" y="2073541"/>
            <a:ext cx="45397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F2</a:t>
            </a:r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811126A4-BD77-41A0-94CC-EDB5C12CED86}"/>
              </a:ext>
            </a:extLst>
          </p:cNvPr>
          <p:cNvCxnSpPr>
            <a:cxnSpLocks/>
          </p:cNvCxnSpPr>
          <p:nvPr/>
        </p:nvCxnSpPr>
        <p:spPr>
          <a:xfrm>
            <a:off x="4933950" y="2073541"/>
            <a:ext cx="122872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C65296C4-1F86-424F-93CB-C1258B707986}"/>
              </a:ext>
            </a:extLst>
          </p:cNvPr>
          <p:cNvCxnSpPr/>
          <p:nvPr/>
        </p:nvCxnSpPr>
        <p:spPr>
          <a:xfrm>
            <a:off x="4927600" y="1889391"/>
            <a:ext cx="0" cy="18415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8E5D407F-619F-45B7-9BF8-9696120B7986}"/>
              </a:ext>
            </a:extLst>
          </p:cNvPr>
          <p:cNvCxnSpPr/>
          <p:nvPr/>
        </p:nvCxnSpPr>
        <p:spPr>
          <a:xfrm>
            <a:off x="6153148" y="1882198"/>
            <a:ext cx="0" cy="18415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Rectangle 23">
            <a:extLst>
              <a:ext uri="{FF2B5EF4-FFF2-40B4-BE49-F238E27FC236}">
                <a16:creationId xmlns:a16="http://schemas.microsoft.com/office/drawing/2014/main" id="{C4B5B81D-9063-4D34-9A93-F151D26758D3}"/>
              </a:ext>
            </a:extLst>
          </p:cNvPr>
          <p:cNvSpPr/>
          <p:nvPr/>
        </p:nvSpPr>
        <p:spPr>
          <a:xfrm>
            <a:off x="5181627" y="2073541"/>
            <a:ext cx="45397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F3</a:t>
            </a:r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FAA4AD0D-A6E2-492D-8DFA-830DBD8B32C9}"/>
              </a:ext>
            </a:extLst>
          </p:cNvPr>
          <p:cNvCxnSpPr>
            <a:cxnSpLocks/>
          </p:cNvCxnSpPr>
          <p:nvPr/>
        </p:nvCxnSpPr>
        <p:spPr>
          <a:xfrm>
            <a:off x="887755" y="3015539"/>
            <a:ext cx="122872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5734BAA8-4C9A-40FA-B9BD-7A88332EEDEF}"/>
              </a:ext>
            </a:extLst>
          </p:cNvPr>
          <p:cNvCxnSpPr/>
          <p:nvPr/>
        </p:nvCxnSpPr>
        <p:spPr>
          <a:xfrm>
            <a:off x="887755" y="2831389"/>
            <a:ext cx="0" cy="18415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2A060482-8FB6-42AD-911E-F152B6678F51}"/>
              </a:ext>
            </a:extLst>
          </p:cNvPr>
          <p:cNvCxnSpPr/>
          <p:nvPr/>
        </p:nvCxnSpPr>
        <p:spPr>
          <a:xfrm>
            <a:off x="2116479" y="2831389"/>
            <a:ext cx="0" cy="18415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Rectangle 28">
            <a:extLst>
              <a:ext uri="{FF2B5EF4-FFF2-40B4-BE49-F238E27FC236}">
                <a16:creationId xmlns:a16="http://schemas.microsoft.com/office/drawing/2014/main" id="{0C00EFAF-0996-41CE-9BE7-A40A3337DCD1}"/>
              </a:ext>
            </a:extLst>
          </p:cNvPr>
          <p:cNvSpPr/>
          <p:nvPr/>
        </p:nvSpPr>
        <p:spPr>
          <a:xfrm>
            <a:off x="1275132" y="3015539"/>
            <a:ext cx="45397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F1</a:t>
            </a:r>
          </a:p>
        </p:txBody>
      </p: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15F75ECB-AE7A-43F9-AAE4-E63EC1A7AC9C}"/>
              </a:ext>
            </a:extLst>
          </p:cNvPr>
          <p:cNvCxnSpPr>
            <a:cxnSpLocks/>
          </p:cNvCxnSpPr>
          <p:nvPr/>
        </p:nvCxnSpPr>
        <p:spPr>
          <a:xfrm>
            <a:off x="2257425" y="3015539"/>
            <a:ext cx="246255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271AD602-5F2F-4970-B449-057BF10DA94F}"/>
              </a:ext>
            </a:extLst>
          </p:cNvPr>
          <p:cNvCxnSpPr/>
          <p:nvPr/>
        </p:nvCxnSpPr>
        <p:spPr>
          <a:xfrm>
            <a:off x="2257425" y="2831389"/>
            <a:ext cx="0" cy="18415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74AE9DCD-7E2C-4398-9F23-7D4CA84FD3C8}"/>
              </a:ext>
            </a:extLst>
          </p:cNvPr>
          <p:cNvCxnSpPr/>
          <p:nvPr/>
        </p:nvCxnSpPr>
        <p:spPr>
          <a:xfrm>
            <a:off x="4719979" y="2831389"/>
            <a:ext cx="0" cy="18415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Rectangle 32">
            <a:extLst>
              <a:ext uri="{FF2B5EF4-FFF2-40B4-BE49-F238E27FC236}">
                <a16:creationId xmlns:a16="http://schemas.microsoft.com/office/drawing/2014/main" id="{BE07C464-C4EA-47A0-9BF6-9E6ACFAB0B0C}"/>
              </a:ext>
            </a:extLst>
          </p:cNvPr>
          <p:cNvSpPr/>
          <p:nvPr/>
        </p:nvSpPr>
        <p:spPr>
          <a:xfrm>
            <a:off x="3109714" y="3015539"/>
            <a:ext cx="45397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F2</a:t>
            </a:r>
          </a:p>
        </p:txBody>
      </p: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E2D03334-847B-421C-AE07-F7F07A9E136B}"/>
              </a:ext>
            </a:extLst>
          </p:cNvPr>
          <p:cNvCxnSpPr>
            <a:cxnSpLocks/>
          </p:cNvCxnSpPr>
          <p:nvPr/>
        </p:nvCxnSpPr>
        <p:spPr>
          <a:xfrm>
            <a:off x="4911725" y="3015539"/>
            <a:ext cx="122554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B2ECEBEC-1A3A-4836-B8A4-1EE3EA71AE73}"/>
              </a:ext>
            </a:extLst>
          </p:cNvPr>
          <p:cNvCxnSpPr/>
          <p:nvPr/>
        </p:nvCxnSpPr>
        <p:spPr>
          <a:xfrm>
            <a:off x="4911725" y="2831389"/>
            <a:ext cx="0" cy="18415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14FBC7C4-9440-4EC0-9889-0D3EA3667236}"/>
              </a:ext>
            </a:extLst>
          </p:cNvPr>
          <p:cNvCxnSpPr/>
          <p:nvPr/>
        </p:nvCxnSpPr>
        <p:spPr>
          <a:xfrm>
            <a:off x="6137273" y="2831389"/>
            <a:ext cx="0" cy="18415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Rectangle 36">
            <a:extLst>
              <a:ext uri="{FF2B5EF4-FFF2-40B4-BE49-F238E27FC236}">
                <a16:creationId xmlns:a16="http://schemas.microsoft.com/office/drawing/2014/main" id="{282CECD5-7C69-489F-BAA0-1DF045A382B2}"/>
              </a:ext>
            </a:extLst>
          </p:cNvPr>
          <p:cNvSpPr/>
          <p:nvPr/>
        </p:nvSpPr>
        <p:spPr>
          <a:xfrm>
            <a:off x="5165752" y="3015539"/>
            <a:ext cx="45397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F3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5C4F6A38-2293-4232-8255-9F65D635D729}"/>
              </a:ext>
            </a:extLst>
          </p:cNvPr>
          <p:cNvSpPr/>
          <p:nvPr/>
        </p:nvSpPr>
        <p:spPr>
          <a:xfrm>
            <a:off x="117845" y="2509345"/>
            <a:ext cx="8168923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/>
              <a:t>Lane 1 = CH1 S2 bits [11:4],   CH1 S2 bits [3:0], CH1 S3 bits [11:8],   CH1 S3 bits [7:0] </a:t>
            </a:r>
          </a:p>
        </p:txBody>
      </p:sp>
      <p:cxnSp>
        <p:nvCxnSpPr>
          <p:cNvPr id="43" name="Straight Connector 42">
            <a:extLst>
              <a:ext uri="{FF2B5EF4-FFF2-40B4-BE49-F238E27FC236}">
                <a16:creationId xmlns:a16="http://schemas.microsoft.com/office/drawing/2014/main" id="{62E67C9A-9939-412E-B02E-91FEAB77EA21}"/>
              </a:ext>
            </a:extLst>
          </p:cNvPr>
          <p:cNvCxnSpPr>
            <a:cxnSpLocks/>
          </p:cNvCxnSpPr>
          <p:nvPr/>
        </p:nvCxnSpPr>
        <p:spPr>
          <a:xfrm flipV="1">
            <a:off x="871880" y="3672212"/>
            <a:ext cx="5249518" cy="1031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>
            <a:extLst>
              <a:ext uri="{FF2B5EF4-FFF2-40B4-BE49-F238E27FC236}">
                <a16:creationId xmlns:a16="http://schemas.microsoft.com/office/drawing/2014/main" id="{B5063A60-F476-4595-A9AE-158A4F9DF50D}"/>
              </a:ext>
            </a:extLst>
          </p:cNvPr>
          <p:cNvCxnSpPr/>
          <p:nvPr/>
        </p:nvCxnSpPr>
        <p:spPr>
          <a:xfrm>
            <a:off x="6121398" y="3475607"/>
            <a:ext cx="0" cy="18415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>
            <a:extLst>
              <a:ext uri="{FF2B5EF4-FFF2-40B4-BE49-F238E27FC236}">
                <a16:creationId xmlns:a16="http://schemas.microsoft.com/office/drawing/2014/main" id="{C3001A5B-E6AA-45E2-A199-44A84344C24E}"/>
              </a:ext>
            </a:extLst>
          </p:cNvPr>
          <p:cNvCxnSpPr/>
          <p:nvPr/>
        </p:nvCxnSpPr>
        <p:spPr>
          <a:xfrm>
            <a:off x="871880" y="3488062"/>
            <a:ext cx="0" cy="18415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Rectangle 49">
            <a:extLst>
              <a:ext uri="{FF2B5EF4-FFF2-40B4-BE49-F238E27FC236}">
                <a16:creationId xmlns:a16="http://schemas.microsoft.com/office/drawing/2014/main" id="{31F3E121-18E3-4E6A-91A1-DE9B272776CF}"/>
              </a:ext>
            </a:extLst>
          </p:cNvPr>
          <p:cNvSpPr/>
          <p:nvPr/>
        </p:nvSpPr>
        <p:spPr>
          <a:xfrm>
            <a:off x="532156" y="4187060"/>
            <a:ext cx="750059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>
                <a:solidFill>
                  <a:srgbClr val="FF0000"/>
                </a:solidFill>
              </a:rPr>
              <a:t>1 Frame with 8 samples ( only 4 samples are shown. The other 4 samples will be on Lanes 2 and 3)</a:t>
            </a:r>
          </a:p>
          <a:p>
            <a:r>
              <a:rPr lang="en-US" sz="1200" dirty="0">
                <a:solidFill>
                  <a:srgbClr val="FF0000"/>
                </a:solidFill>
              </a:rPr>
              <a:t>With F = 3, there will be three octets per Frame </a:t>
            </a:r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D80AE2BF-A005-4090-8160-0780ED706262}"/>
              </a:ext>
            </a:extLst>
          </p:cNvPr>
          <p:cNvSpPr/>
          <p:nvPr/>
        </p:nvSpPr>
        <p:spPr>
          <a:xfrm>
            <a:off x="3087461" y="3668569"/>
            <a:ext cx="40267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S </a:t>
            </a:r>
          </a:p>
        </p:txBody>
      </p:sp>
    </p:spTree>
    <p:extLst>
      <p:ext uri="{BB962C8B-B14F-4D97-AF65-F5344CB8AC3E}">
        <p14:creationId xmlns:p14="http://schemas.microsoft.com/office/powerpoint/2010/main" val="36965611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1775" y="587879"/>
            <a:ext cx="8467725" cy="3709988"/>
          </a:xfrm>
        </p:spPr>
        <p:txBody>
          <a:bodyPr rtlCol="0">
            <a:normAutofit/>
          </a:bodyPr>
          <a:lstStyle/>
          <a:p>
            <a:pPr marL="0" indent="0" algn="just" eaLnBrk="1" fontAlgn="auto" hangingPunct="1">
              <a:spcAft>
                <a:spcPts val="0"/>
              </a:spcAft>
              <a:buNone/>
              <a:defRPr/>
            </a:pPr>
            <a:r>
              <a:rPr lang="en-US" dirty="0">
                <a:solidFill>
                  <a:srgbClr val="FF0000"/>
                </a:solidFill>
              </a:rPr>
              <a:t>With F = 3, there will be three octets per lane per Frame. Each octet is 8 bits unencoded or 10 bits encoded (8b/10b).</a:t>
            </a:r>
          </a:p>
          <a:p>
            <a:pPr marL="0" indent="0" algn="just" eaLnBrk="1" fontAlgn="auto" hangingPunct="1">
              <a:spcAft>
                <a:spcPts val="0"/>
              </a:spcAft>
              <a:buNone/>
              <a:defRPr/>
            </a:pPr>
            <a:r>
              <a:rPr lang="en-US" dirty="0">
                <a:solidFill>
                  <a:srgbClr val="FF0000"/>
                </a:solidFill>
              </a:rPr>
              <a:t>With S = 8, there will be 8 samples of data per channel per Frame. </a:t>
            </a:r>
          </a:p>
          <a:p>
            <a:pPr marL="0" indent="0" algn="just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n-US" dirty="0"/>
          </a:p>
          <a:p>
            <a:pPr marL="0" indent="0" algn="just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n-US" dirty="0"/>
          </a:p>
          <a:p>
            <a:pPr algn="just" eaLnBrk="1" fontAlgn="auto" hangingPunct="1">
              <a:spcAft>
                <a:spcPts val="0"/>
              </a:spcAft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1680834"/>
      </p:ext>
    </p:extLst>
  </p:cSld>
  <p:clrMapOvr>
    <a:masterClrMapping/>
  </p:clrMapOvr>
</p:sld>
</file>

<file path=ppt/theme/theme1.xml><?xml version="1.0" encoding="utf-8"?>
<a:theme xmlns:a="http://schemas.openxmlformats.org/drawingml/2006/main" name="Blank">
  <a:themeElements>
    <a:clrScheme name="Custom 1">
      <a:dk1>
        <a:srgbClr val="000000"/>
      </a:dk1>
      <a:lt1>
        <a:srgbClr val="FFFFFF"/>
      </a:lt1>
      <a:dk2>
        <a:srgbClr val="DE0000"/>
      </a:dk2>
      <a:lt2>
        <a:srgbClr val="808080"/>
      </a:lt2>
      <a:accent1>
        <a:srgbClr val="DE0000"/>
      </a:accent1>
      <a:accent2>
        <a:srgbClr val="A4A4A4"/>
      </a:accent2>
      <a:accent3>
        <a:srgbClr val="117788"/>
      </a:accent3>
      <a:accent4>
        <a:srgbClr val="404040"/>
      </a:accent4>
      <a:accent5>
        <a:srgbClr val="4ABED4"/>
      </a:accent5>
      <a:accent6>
        <a:srgbClr val="7F7F7F"/>
      </a:accent6>
      <a:hlink>
        <a:srgbClr val="DE0000"/>
      </a:hlink>
      <a:folHlink>
        <a:srgbClr val="AAAAAA"/>
      </a:folHlink>
    </a:clrScheme>
    <a:fontScheme name="FinalPowerpoi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inalPowerpoint 1">
        <a:dk1>
          <a:srgbClr val="000000"/>
        </a:dk1>
        <a:lt1>
          <a:srgbClr val="FFFFFF"/>
        </a:lt1>
        <a:dk2>
          <a:srgbClr val="FF0000"/>
        </a:dk2>
        <a:lt2>
          <a:srgbClr val="808080"/>
        </a:lt2>
        <a:accent1>
          <a:srgbClr val="AAAAAA"/>
        </a:accent1>
        <a:accent2>
          <a:srgbClr val="000000"/>
        </a:accent2>
        <a:accent3>
          <a:srgbClr val="FFFFFF"/>
        </a:accent3>
        <a:accent4>
          <a:srgbClr val="000000"/>
        </a:accent4>
        <a:accent5>
          <a:srgbClr val="D2D2D2"/>
        </a:accent5>
        <a:accent6>
          <a:srgbClr val="000000"/>
        </a:accent6>
        <a:hlink>
          <a:srgbClr val="FF0000"/>
        </a:hlink>
        <a:folHlink>
          <a:srgbClr val="AAAAA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inalPowerpoint 2">
        <a:dk1>
          <a:srgbClr val="AAAAAA"/>
        </a:dk1>
        <a:lt1>
          <a:srgbClr val="FFFFFF"/>
        </a:lt1>
        <a:dk2>
          <a:srgbClr val="000000"/>
        </a:dk2>
        <a:lt2>
          <a:srgbClr val="FFFFFF"/>
        </a:lt2>
        <a:accent1>
          <a:srgbClr val="AAAAAA"/>
        </a:accent1>
        <a:accent2>
          <a:srgbClr val="FFFFFF"/>
        </a:accent2>
        <a:accent3>
          <a:srgbClr val="AAAAAA"/>
        </a:accent3>
        <a:accent4>
          <a:srgbClr val="DADADA"/>
        </a:accent4>
        <a:accent5>
          <a:srgbClr val="D2D2D2"/>
        </a:accent5>
        <a:accent6>
          <a:srgbClr val="E7E7E7"/>
        </a:accent6>
        <a:hlink>
          <a:srgbClr val="AAAAAA"/>
        </a:hlink>
        <a:folHlink>
          <a:srgbClr val="FF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inalPowerpoint 3">
        <a:dk1>
          <a:srgbClr val="808080"/>
        </a:dk1>
        <a:lt1>
          <a:srgbClr val="FFFFFF"/>
        </a:lt1>
        <a:dk2>
          <a:srgbClr val="AAAAAA"/>
        </a:dk2>
        <a:lt2>
          <a:srgbClr val="000000"/>
        </a:lt2>
        <a:accent1>
          <a:srgbClr val="000000"/>
        </a:accent1>
        <a:accent2>
          <a:srgbClr val="AAAAAA"/>
        </a:accent2>
        <a:accent3>
          <a:srgbClr val="D2D2D2"/>
        </a:accent3>
        <a:accent4>
          <a:srgbClr val="DADADA"/>
        </a:accent4>
        <a:accent5>
          <a:srgbClr val="AAAAAA"/>
        </a:accent5>
        <a:accent6>
          <a:srgbClr val="9A9A9A"/>
        </a:accent6>
        <a:hlink>
          <a:srgbClr val="FF0000"/>
        </a:hlink>
        <a:folHlink>
          <a:srgbClr val="FFFF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inalPowerpoint 4">
        <a:dk1>
          <a:srgbClr val="000000"/>
        </a:dk1>
        <a:lt1>
          <a:srgbClr val="FF0000"/>
        </a:lt1>
        <a:dk2>
          <a:srgbClr val="FFFFFF"/>
        </a:dk2>
        <a:lt2>
          <a:srgbClr val="000000"/>
        </a:lt2>
        <a:accent1>
          <a:srgbClr val="AAAAAA"/>
        </a:accent1>
        <a:accent2>
          <a:srgbClr val="FFFFFF"/>
        </a:accent2>
        <a:accent3>
          <a:srgbClr val="FFAAAA"/>
        </a:accent3>
        <a:accent4>
          <a:srgbClr val="000000"/>
        </a:accent4>
        <a:accent5>
          <a:srgbClr val="D2D2D2"/>
        </a:accent5>
        <a:accent6>
          <a:srgbClr val="E7E7E7"/>
        </a:accent6>
        <a:hlink>
          <a:srgbClr val="000000"/>
        </a:hlink>
        <a:folHlink>
          <a:srgbClr val="AAAAA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603</TotalTime>
  <Words>379</Words>
  <Application>Microsoft Office PowerPoint</Application>
  <PresentationFormat>On-screen Show (16:9)</PresentationFormat>
  <Paragraphs>62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ＭＳ Ｐゴシック</vt:lpstr>
      <vt:lpstr>Arial</vt:lpstr>
      <vt:lpstr>Theinhardt Medium</vt:lpstr>
      <vt:lpstr>Theinhardt Thin</vt:lpstr>
      <vt:lpstr>Blank</vt:lpstr>
      <vt:lpstr>DAC38RF82 82380 Frame Format </vt:lpstr>
      <vt:lpstr>Transport Layer Parameters</vt:lpstr>
      <vt:lpstr>Transport Layer Overview</vt:lpstr>
      <vt:lpstr>PowerPoint Presentation</vt:lpstr>
      <vt:lpstr>Transport Layer Example</vt:lpstr>
      <vt:lpstr>Transport Layer Example</vt:lpstr>
      <vt:lpstr>Transport Layer Example L = 8, M = 2, F = 3, S = 8, Hd = 0 </vt:lpstr>
      <vt:lpstr>PowerPoint Presentation</vt:lpstr>
    </vt:vector>
  </TitlesOfParts>
  <Company>Texas Instruments Incorporated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JESD204B Overview</dc:title>
  <dc:creator>Guibord, Matt</dc:creator>
  <cp:lastModifiedBy>Seton, Jim</cp:lastModifiedBy>
  <cp:revision>44</cp:revision>
  <dcterms:created xsi:type="dcterms:W3CDTF">2017-10-09T16:57:07Z</dcterms:created>
  <dcterms:modified xsi:type="dcterms:W3CDTF">2023-01-31T13:02:01Z</dcterms:modified>
</cp:coreProperties>
</file>