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68" r:id="rId3"/>
    <p:sldId id="263" r:id="rId4"/>
    <p:sldId id="269" r:id="rId5"/>
    <p:sldId id="270" r:id="rId6"/>
    <p:sldId id="271" r:id="rId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F5BF74C-02ED-4D99-AD34-7F854C53C9D4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0075"/>
            <a:ext cx="55975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9BD4C20-73BB-4698-A5AE-8C63A3BE2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63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5B372-3ECF-4D17-AD16-994B675E355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204C2-8071-40B3-8CAD-E440A115324C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9CE2-DF7F-459C-8320-1D9621249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1DBF-A812-4C89-B05F-8008F5218154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88257-6439-4F43-8C6F-762F67A4D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D334C-EE3F-46E5-95BB-7CFEEEBDAC13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1A28-2C85-4431-ABB9-22F8C270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4D7C-A9EA-4B32-A8A6-36D63599F00E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3810-6697-4F28-B363-9684CC55E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5A61-16D5-4B1F-9A42-ADAE22286A31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EB86-6C7C-40BC-89C8-2478CF9F5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DA4D2-CE64-4EF6-8C18-1A1D44D8B0E4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3FF19-1052-4C5D-A5DF-28514083E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93075-68EC-478C-A2E7-B028E6680DC1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4C807-A86F-4AC1-BF34-7B60E5780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9895E-13E0-48F6-B4AC-AD50EFF7FE4D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4580-A109-4F02-A36E-020310523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416F-6C03-4236-94C9-0EA8E3F5668D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DE192-B3D1-4CFC-83C5-382F44855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D3B12-989B-4D1E-93A2-F1268C798244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CA49-E6DA-4B85-A703-7DC4F15C4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8B68-03B5-4D20-8A1E-AC6477BC2348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64B5-0B75-4A46-8599-412202321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3F8B41-0D7B-4780-AB3B-97FB2CF9E9CF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0B60D5-8B23-4805-8E52-34524A865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2296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ADC12J4000 testing with KC705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100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Oct, 2014</a:t>
            </a:r>
          </a:p>
        </p:txBody>
      </p:sp>
      <p:sp>
        <p:nvSpPr>
          <p:cNvPr id="7172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AF7C8EA1-B0AA-4141-A6BE-522E5C85643E}" type="slidenum">
              <a:rPr lang="en-US"/>
              <a:pPr algn="l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288" y="1600200"/>
            <a:ext cx="58254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Test Setup using ADC12J4000, TSW14J10, and KC705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DE11256D-A241-4293-ACF3-3CFA44EA26C7}" type="slidenum">
              <a:rPr lang="en-US"/>
              <a:pPr algn="l">
                <a:defRPr/>
              </a:pPr>
              <a:t>2</a:t>
            </a:fld>
            <a:endParaRPr lang="en-US"/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572000" y="2819400"/>
            <a:ext cx="1982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ADC12J4000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733800" y="6096000"/>
            <a:ext cx="2017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K</a:t>
            </a:r>
            <a:r>
              <a:rPr lang="en-US" dirty="0" err="1" smtClean="0">
                <a:latin typeface="Calibri" pitchFamily="34" charset="0"/>
              </a:rPr>
              <a:t>intex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KC705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391" name="TextBox 14"/>
          <p:cNvSpPr txBox="1">
            <a:spLocks noChangeArrowheads="1"/>
          </p:cNvSpPr>
          <p:nvPr/>
        </p:nvSpPr>
        <p:spPr bwMode="auto">
          <a:xfrm>
            <a:off x="7467600" y="51054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Board power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392" name="TextBox 15"/>
          <p:cNvSpPr txBox="1">
            <a:spLocks noChangeArrowheads="1"/>
          </p:cNvSpPr>
          <p:nvPr/>
        </p:nvSpPr>
        <p:spPr bwMode="auto">
          <a:xfrm>
            <a:off x="1828800" y="762000"/>
            <a:ext cx="184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  </a:t>
            </a:r>
          </a:p>
        </p:txBody>
      </p:sp>
      <p:sp>
        <p:nvSpPr>
          <p:cNvPr id="16394" name="Rectangle 23"/>
          <p:cNvSpPr>
            <a:spLocks noChangeArrowheads="1"/>
          </p:cNvSpPr>
          <p:nvPr/>
        </p:nvSpPr>
        <p:spPr bwMode="auto">
          <a:xfrm>
            <a:off x="5486400" y="525780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+5VDC Input</a:t>
            </a:r>
          </a:p>
        </p:txBody>
      </p:sp>
      <p:sp>
        <p:nvSpPr>
          <p:cNvPr id="16395" name="Rectangle 19"/>
          <p:cNvSpPr>
            <a:spLocks noChangeArrowheads="1"/>
          </p:cNvSpPr>
          <p:nvPr/>
        </p:nvSpPr>
        <p:spPr bwMode="auto">
          <a:xfrm>
            <a:off x="1447800" y="61722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 USB interface</a:t>
            </a:r>
          </a:p>
        </p:txBody>
      </p:sp>
      <p:sp>
        <p:nvSpPr>
          <p:cNvPr id="16397" name="Rectangle 21"/>
          <p:cNvSpPr>
            <a:spLocks noChangeArrowheads="1"/>
          </p:cNvSpPr>
          <p:nvPr/>
        </p:nvSpPr>
        <p:spPr bwMode="auto">
          <a:xfrm>
            <a:off x="6096000" y="39624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USB interface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4400" y="3810000"/>
            <a:ext cx="114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TSW14J10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1219200"/>
            <a:ext cx="144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USB interface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5000" y="838200"/>
            <a:ext cx="1395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Board power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33800" y="1143000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IF input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HSDC Pro GUI data capture of 350MHz tone</a:t>
            </a:r>
            <a:endParaRPr lang="en-US" sz="40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70892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ADC12J4000 GUI</a:t>
            </a:r>
            <a:endParaRPr lang="en-US" sz="4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7696200" cy="50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ADC12J4000 GUI</a:t>
            </a:r>
            <a:endParaRPr lang="en-US" sz="4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98058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ADC12J4000 GUI</a:t>
            </a:r>
            <a:endParaRPr lang="en-US" sz="4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Load GUI as shown in slide 4.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Go to low level tab, click on “Load </a:t>
            </a:r>
            <a:r>
              <a:rPr lang="en-US" sz="2000" dirty="0" err="1" smtClean="0"/>
              <a:t>config</a:t>
            </a:r>
            <a:r>
              <a:rPr lang="en-US" sz="2000" dirty="0" smtClean="0"/>
              <a:t>” and select “LMK04828_D.B4_Fs_3100Msps_VC707_DEC_4.cfg.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Go to low level tab, click on “Load </a:t>
            </a:r>
            <a:r>
              <a:rPr lang="en-US" sz="2000" dirty="0" err="1" smtClean="0"/>
              <a:t>config</a:t>
            </a:r>
            <a:r>
              <a:rPr lang="en-US" sz="2000" dirty="0" smtClean="0"/>
              <a:t>” and select “ADC12J4000_DB4_DDR_P54.cfg.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Set K = 24 as shown in slide 5.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Open TSW14J56, select ADS12J4000_DEC_4. Load firmware.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Set ADC data output rate to 775M. Click on “Capture”. 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129</Words>
  <Application>Microsoft Office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ADC12J4000 testing with KC705 </vt:lpstr>
      <vt:lpstr>Test Setup using ADC12J4000, TSW14J10, and KC705</vt:lpstr>
      <vt:lpstr>HSDC Pro GUI data capture of 350MHz tone</vt:lpstr>
      <vt:lpstr>ADC12J4000 GUI</vt:lpstr>
      <vt:lpstr>ADC12J4000 GUI</vt:lpstr>
      <vt:lpstr>ADC12J4000 GUI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a0181823</dc:creator>
  <cp:lastModifiedBy>a0181823</cp:lastModifiedBy>
  <cp:revision>76</cp:revision>
  <dcterms:created xsi:type="dcterms:W3CDTF">2014-01-16T17:16:19Z</dcterms:created>
  <dcterms:modified xsi:type="dcterms:W3CDTF">2015-11-05T11:48:33Z</dcterms:modified>
</cp:coreProperties>
</file>