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5" r:id="rId5"/>
    <p:sldId id="270" r:id="rId6"/>
    <p:sldId id="271" r:id="rId7"/>
    <p:sldId id="258" r:id="rId8"/>
    <p:sldId id="257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5BE6-8FE3-4A51-B7AA-A96B489C099D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65" y="381000"/>
            <a:ext cx="9067800" cy="6172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ADC12DJ3200 Testing</a:t>
            </a:r>
            <a:br>
              <a:rPr lang="en-US" sz="3600" dirty="0" smtClean="0"/>
            </a:br>
            <a:r>
              <a:rPr lang="en-US" sz="3600" dirty="0" smtClean="0"/>
              <a:t>with KCU105</a:t>
            </a:r>
            <a:br>
              <a:rPr lang="en-US" sz="3600" dirty="0" smtClean="0"/>
            </a:br>
            <a:r>
              <a:rPr lang="en-US" sz="3600" dirty="0" smtClean="0"/>
              <a:t>(JMODE0)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Fclk</a:t>
            </a:r>
            <a:r>
              <a:rPr lang="en-US" dirty="0" smtClean="0"/>
              <a:t> = 800 MHz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96200" cy="50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97180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HSDC Pro – Data Rate = 1.6G</a:t>
            </a:r>
          </a:p>
          <a:p>
            <a:r>
              <a:rPr lang="en-US" sz="1800" dirty="0" smtClean="0"/>
              <a:t>Lane Rate 3.2G, REF CLK = 160 MHz</a:t>
            </a:r>
          </a:p>
          <a:p>
            <a:endParaRPr lang="en-US" sz="18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610600" cy="54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7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984"/>
            <a:ext cx="8229600" cy="5762179"/>
          </a:xfrm>
        </p:spPr>
        <p:txBody>
          <a:bodyPr/>
          <a:lstStyle/>
          <a:p>
            <a:r>
              <a:rPr lang="en-US" sz="2000" dirty="0" smtClean="0"/>
              <a:t>REFCLK = 160Mhz, Core clock = </a:t>
            </a:r>
            <a:r>
              <a:rPr lang="en-US" sz="2000" dirty="0"/>
              <a:t>8</a:t>
            </a:r>
            <a:r>
              <a:rPr lang="en-US" sz="2000" dirty="0" smtClean="0"/>
              <a:t>0 </a:t>
            </a:r>
            <a:r>
              <a:rPr lang="en-US" sz="2000" dirty="0" err="1" smtClean="0"/>
              <a:t>Mhz</a:t>
            </a:r>
            <a:endParaRPr lang="en-US" sz="2000" dirty="0" smtClean="0"/>
          </a:p>
          <a:p>
            <a:r>
              <a:rPr lang="en-US" sz="2000" dirty="0" smtClean="0"/>
              <a:t>800 </a:t>
            </a:r>
            <a:r>
              <a:rPr lang="en-US" sz="2000" dirty="0" err="1" smtClean="0"/>
              <a:t>Mhz</a:t>
            </a:r>
            <a:r>
              <a:rPr lang="en-US" sz="2000" dirty="0"/>
              <a:t> </a:t>
            </a:r>
            <a:r>
              <a:rPr lang="en-US" sz="2000" dirty="0" smtClean="0"/>
              <a:t>/ 5 = 160 </a:t>
            </a:r>
            <a:r>
              <a:rPr lang="en-US" sz="2000" dirty="0" err="1" smtClean="0"/>
              <a:t>Mhz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CLKout 0 and 1; DCLK Divider = 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5" y="1524000"/>
            <a:ext cx="7772400" cy="5110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505200"/>
            <a:ext cx="10668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2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Capture results using a 376MHz input tone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89163" cy="50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4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ADC12DJ3200 &amp; KCU105 Setup</a:t>
            </a:r>
            <a:endParaRPr lang="en-US" dirty="0"/>
          </a:p>
        </p:txBody>
      </p:sp>
      <p:pic>
        <p:nvPicPr>
          <p:cNvPr id="2" name="Picture 2" descr="C:\Users\A0227132\AppData\Local\Microsoft\Windows\Temporary Internet Files\Content.Outlook\L9X8UQMV\IMG_20170309_143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66" y="609600"/>
            <a:ext cx="676592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Single tone is given as input to the device.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Test conditions: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 smtClean="0"/>
              <a:t>Fs </a:t>
            </a:r>
            <a:r>
              <a:rPr lang="en-US" sz="1400" dirty="0"/>
              <a:t>= </a:t>
            </a:r>
            <a:r>
              <a:rPr lang="en-US" sz="1400" dirty="0" smtClean="0"/>
              <a:t>internal 4GHz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Fin </a:t>
            </a:r>
            <a:r>
              <a:rPr lang="en-US" sz="1400" dirty="0" smtClean="0"/>
              <a:t>= 376MHz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Clock Source = On-board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LMK = 2GHz input, clock </a:t>
            </a:r>
            <a:r>
              <a:rPr lang="en-US" sz="1400" dirty="0" err="1"/>
              <a:t>dist</a:t>
            </a:r>
            <a:r>
              <a:rPr lang="en-US" sz="1400" dirty="0"/>
              <a:t> </a:t>
            </a:r>
            <a:r>
              <a:rPr lang="en-US" sz="1400" dirty="0" smtClean="0"/>
              <a:t>mode</a:t>
            </a: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LMFS = 8485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Mode = JMODE0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Ref clock = 200MHz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Core clock = 200MHz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</p:spTree>
    <p:extLst>
      <p:ext uri="{BB962C8B-B14F-4D97-AF65-F5344CB8AC3E}">
        <p14:creationId xmlns:p14="http://schemas.microsoft.com/office/powerpoint/2010/main" val="8499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            ADC12DJ3200 GUI EVM tab setting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17096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                        ADC JESD Settings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010400" cy="46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8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                       KCU105 JESD Settings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JESD IP </a:t>
            </a:r>
            <a:r>
              <a:rPr lang="en-US" dirty="0" err="1"/>
              <a:t>Core_CS</a:t>
            </a:r>
            <a:r>
              <a:rPr lang="en-US" dirty="0"/>
              <a:t>=0</a:t>
            </a:r>
          </a:p>
          <a:p>
            <a:r>
              <a:rPr lang="en-US" dirty="0"/>
              <a:t>JESD IP </a:t>
            </a:r>
            <a:r>
              <a:rPr lang="en-US" dirty="0" err="1"/>
              <a:t>Core_F</a:t>
            </a:r>
            <a:r>
              <a:rPr lang="en-US" dirty="0"/>
              <a:t>=8</a:t>
            </a:r>
          </a:p>
          <a:p>
            <a:r>
              <a:rPr lang="en-US" dirty="0"/>
              <a:t>JESD IP </a:t>
            </a:r>
            <a:r>
              <a:rPr lang="en-US" dirty="0" err="1"/>
              <a:t>Core_HD</a:t>
            </a:r>
            <a:r>
              <a:rPr lang="en-US" dirty="0"/>
              <a:t>=1</a:t>
            </a:r>
          </a:p>
          <a:p>
            <a:r>
              <a:rPr lang="en-US" dirty="0"/>
              <a:t>JESD IP </a:t>
            </a:r>
            <a:r>
              <a:rPr lang="en-US" dirty="0" err="1"/>
              <a:t>Core_K</a:t>
            </a:r>
            <a:r>
              <a:rPr lang="en-US" dirty="0"/>
              <a:t>=4</a:t>
            </a:r>
          </a:p>
          <a:p>
            <a:r>
              <a:rPr lang="en-US" dirty="0"/>
              <a:t>JESD IP </a:t>
            </a:r>
            <a:r>
              <a:rPr lang="en-US" dirty="0" err="1"/>
              <a:t>Core_L</a:t>
            </a:r>
            <a:r>
              <a:rPr lang="en-US" dirty="0"/>
              <a:t>=8</a:t>
            </a:r>
          </a:p>
          <a:p>
            <a:r>
              <a:rPr lang="en-US" dirty="0"/>
              <a:t>JESD IP </a:t>
            </a:r>
            <a:r>
              <a:rPr lang="en-US" dirty="0" err="1"/>
              <a:t>Core_Lane_Enable</a:t>
            </a:r>
            <a:r>
              <a:rPr lang="en-US" dirty="0"/>
              <a:t>=255</a:t>
            </a:r>
          </a:p>
          <a:p>
            <a:r>
              <a:rPr lang="en-US" dirty="0"/>
              <a:t>JESD IP </a:t>
            </a:r>
            <a:r>
              <a:rPr lang="en-US" dirty="0" err="1"/>
              <a:t>Core_M</a:t>
            </a:r>
            <a:r>
              <a:rPr lang="en-US" dirty="0"/>
              <a:t>=4</a:t>
            </a:r>
          </a:p>
          <a:p>
            <a:r>
              <a:rPr lang="en-US" dirty="0"/>
              <a:t>JESD IP </a:t>
            </a:r>
            <a:r>
              <a:rPr lang="en-US" dirty="0" err="1"/>
              <a:t>Core_N</a:t>
            </a:r>
            <a:r>
              <a:rPr lang="en-US" dirty="0"/>
              <a:t>=12</a:t>
            </a:r>
          </a:p>
          <a:p>
            <a:r>
              <a:rPr lang="en-US" dirty="0"/>
              <a:t>JESD IP </a:t>
            </a:r>
            <a:r>
              <a:rPr lang="en-US" dirty="0" err="1"/>
              <a:t>Core_NTotal</a:t>
            </a:r>
            <a:r>
              <a:rPr lang="en-US" dirty="0"/>
              <a:t>=12</a:t>
            </a:r>
          </a:p>
          <a:p>
            <a:r>
              <a:rPr lang="en-US" dirty="0"/>
              <a:t>JESD IP </a:t>
            </a:r>
            <a:r>
              <a:rPr lang="en-US" dirty="0" err="1" smtClean="0"/>
              <a:t>Core_S</a:t>
            </a:r>
            <a:r>
              <a:rPr lang="en-US" dirty="0" smtClean="0"/>
              <a:t>=5</a:t>
            </a:r>
            <a:endParaRPr lang="en-US" dirty="0"/>
          </a:p>
          <a:p>
            <a:r>
              <a:rPr lang="en-US" dirty="0"/>
              <a:t>JESD IP </a:t>
            </a:r>
            <a:r>
              <a:rPr lang="en-US" dirty="0" err="1"/>
              <a:t>Core_SCR</a:t>
            </a:r>
            <a:r>
              <a:rPr lang="en-US" dirty="0"/>
              <a:t>=1</a:t>
            </a:r>
          </a:p>
          <a:p>
            <a:r>
              <a:rPr lang="en-US" dirty="0"/>
              <a:t>JESD IP </a:t>
            </a:r>
            <a:r>
              <a:rPr lang="en-US" dirty="0" err="1"/>
              <a:t>Core_Tailbits</a:t>
            </a:r>
            <a:r>
              <a:rPr lang="en-US" dirty="0"/>
              <a:t>=4</a:t>
            </a:r>
          </a:p>
          <a:p>
            <a:r>
              <a:rPr lang="en-US" dirty="0"/>
              <a:t>JESD IP </a:t>
            </a:r>
            <a:r>
              <a:rPr lang="en-US" dirty="0" err="1"/>
              <a:t>Core_LaneSync</a:t>
            </a:r>
            <a:r>
              <a:rPr lang="en-US" dirty="0"/>
              <a:t>=1</a:t>
            </a:r>
          </a:p>
          <a:p>
            <a:r>
              <a:rPr lang="en-US" dirty="0"/>
              <a:t>JESD IP </a:t>
            </a:r>
            <a:r>
              <a:rPr lang="en-US" dirty="0" err="1"/>
              <a:t>Core_Subclass</a:t>
            </a:r>
            <a:r>
              <a:rPr lang="en-US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208240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582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Open HSDCD Pro, select: “ADC12DJ3200_JMODE0”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/>
              <a:t>E</a:t>
            </a:r>
            <a:r>
              <a:rPr lang="en-US" sz="3000" dirty="0" smtClean="0"/>
              <a:t>nter “</a:t>
            </a:r>
            <a:r>
              <a:rPr lang="en-US" sz="3000" dirty="0"/>
              <a:t>4</a:t>
            </a:r>
            <a:r>
              <a:rPr lang="en-US" sz="3000" dirty="0" smtClean="0"/>
              <a:t>G” for ADC Output Data Rate</a:t>
            </a:r>
            <a:br>
              <a:rPr lang="en-US" sz="3000" dirty="0" smtClean="0"/>
            </a:br>
            <a:r>
              <a:rPr lang="en-US" sz="3000" dirty="0" smtClean="0"/>
              <a:t>Lane rate and required ref </a:t>
            </a:r>
            <a:r>
              <a:rPr lang="en-US" sz="3000" dirty="0" err="1" smtClean="0"/>
              <a:t>clk</a:t>
            </a:r>
            <a:r>
              <a:rPr lang="en-US" sz="3000" dirty="0" smtClean="0"/>
              <a:t> are shown below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543800" cy="359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429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Capture results using a 376MHz input tone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96852" cy="54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KCU105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KCU105 can only have </a:t>
            </a:r>
            <a:r>
              <a:rPr lang="en-US" dirty="0" err="1" smtClean="0"/>
              <a:t>xMult</a:t>
            </a:r>
            <a:r>
              <a:rPr lang="en-US" dirty="0" smtClean="0"/>
              <a:t> = 40 when lane rate is greater than 3.9G, which allows REFCLK and Core </a:t>
            </a:r>
            <a:r>
              <a:rPr lang="en-US" dirty="0" err="1" smtClean="0"/>
              <a:t>clk</a:t>
            </a:r>
            <a:r>
              <a:rPr lang="en-US" dirty="0" smtClean="0"/>
              <a:t> to be driven by a single clock.</a:t>
            </a:r>
          </a:p>
          <a:p>
            <a:r>
              <a:rPr lang="en-US" dirty="0" smtClean="0"/>
              <a:t>When lane rate is less than 3.9G, the GUI will not change the divider to match the core FPGA clock. The FPGA will require a separate clock input for REFCLK and Core clock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250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ADC12DJ3200 Testing with KCU105 (JMODE0)  </vt:lpstr>
      <vt:lpstr>              </vt:lpstr>
      <vt:lpstr>              </vt:lpstr>
      <vt:lpstr>            ADC12DJ3200 GUI EVM tab setting</vt:lpstr>
      <vt:lpstr>                        ADC JESD Settings</vt:lpstr>
      <vt:lpstr>                       KCU105 JESD Settings</vt:lpstr>
      <vt:lpstr>Open HSDCD Pro, select: “ADC12DJ3200_JMODE0”  Enter “4G” for ADC Output Data Rate Lane rate and required ref clk are shown below</vt:lpstr>
      <vt:lpstr>PowerPoint Presentation</vt:lpstr>
      <vt:lpstr>KCU105 limitations</vt:lpstr>
      <vt:lpstr>Example: Fclk = 800 MHz</vt:lpstr>
      <vt:lpstr>PowerPoint Presentation</vt:lpstr>
      <vt:lpstr>PowerPoint Presentation</vt:lpstr>
      <vt:lpstr>Capture results using a 376MHz input tone  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ADC GUI, load the values as shown below</dc:title>
  <dc:creator>a0181823</dc:creator>
  <cp:lastModifiedBy>a0181823</cp:lastModifiedBy>
  <cp:revision>87</cp:revision>
  <dcterms:created xsi:type="dcterms:W3CDTF">2016-04-07T12:09:09Z</dcterms:created>
  <dcterms:modified xsi:type="dcterms:W3CDTF">2018-05-16T16:24:19Z</dcterms:modified>
</cp:coreProperties>
</file>