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46D3-0A17-49FF-97D1-B5BBEFF94439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CA734-D80F-45F8-91D1-25907A979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24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46D3-0A17-49FF-97D1-B5BBEFF94439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CA734-D80F-45F8-91D1-25907A979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949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46D3-0A17-49FF-97D1-B5BBEFF94439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CA734-D80F-45F8-91D1-25907A979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950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46D3-0A17-49FF-97D1-B5BBEFF94439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CA734-D80F-45F8-91D1-25907A979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86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46D3-0A17-49FF-97D1-B5BBEFF94439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CA734-D80F-45F8-91D1-25907A979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665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46D3-0A17-49FF-97D1-B5BBEFF94439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CA734-D80F-45F8-91D1-25907A979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155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46D3-0A17-49FF-97D1-B5BBEFF94439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CA734-D80F-45F8-91D1-25907A979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61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46D3-0A17-49FF-97D1-B5BBEFF94439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CA734-D80F-45F8-91D1-25907A979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036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46D3-0A17-49FF-97D1-B5BBEFF94439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CA734-D80F-45F8-91D1-25907A979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428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46D3-0A17-49FF-97D1-B5BBEFF94439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CA734-D80F-45F8-91D1-25907A979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153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246D3-0A17-49FF-97D1-B5BBEFF94439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4CA734-D80F-45F8-91D1-25907A979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942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246D3-0A17-49FF-97D1-B5BBEFF94439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4CA734-D80F-45F8-91D1-25907A979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93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28599"/>
            <a:ext cx="7696200" cy="5814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8271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Texas Instruments Incorporated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a0181823</dc:creator>
  <cp:lastModifiedBy>a0181823</cp:lastModifiedBy>
  <cp:revision>1</cp:revision>
  <dcterms:created xsi:type="dcterms:W3CDTF">2017-01-13T15:57:32Z</dcterms:created>
  <dcterms:modified xsi:type="dcterms:W3CDTF">2017-01-13T15:58:14Z</dcterms:modified>
</cp:coreProperties>
</file>