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43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47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9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32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2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204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8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47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8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5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68E88-45D9-4AFD-B1A4-37E869E9A06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9A7F1-DAC9-4D19-8D09-A46384A2A8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68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305" y="1600200"/>
            <a:ext cx="673939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6987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1</cp:revision>
  <dcterms:created xsi:type="dcterms:W3CDTF">2018-08-27T11:47:01Z</dcterms:created>
  <dcterms:modified xsi:type="dcterms:W3CDTF">2018-08-27T11:47:44Z</dcterms:modified>
</cp:coreProperties>
</file>