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353" r:id="rId4"/>
    <p:sldId id="354" r:id="rId5"/>
    <p:sldId id="355" r:id="rId6"/>
    <p:sldId id="356" r:id="rId7"/>
    <p:sldId id="357" r:id="rId8"/>
    <p:sldId id="358" r:id="rId9"/>
    <p:sldId id="35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0BE5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2" autoAdjust="0"/>
    <p:restoredTop sz="94660"/>
  </p:normalViewPr>
  <p:slideViewPr>
    <p:cSldViewPr>
      <p:cViewPr varScale="1">
        <p:scale>
          <a:sx n="104" d="100"/>
          <a:sy n="104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ADS54J60 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3578224" cy="418576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/>
              <a:t>Test Setup: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Single tone is given as input to the device. 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= </a:t>
            </a:r>
            <a:r>
              <a:rPr lang="en-US" sz="1400" dirty="0" smtClean="0"/>
              <a:t>internal 983.04Msps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Fin </a:t>
            </a:r>
            <a:r>
              <a:rPr lang="en-US" sz="1400" dirty="0" smtClean="0"/>
              <a:t>=70MHz 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LMF = 8224</a:t>
            </a: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400" dirty="0" smtClean="0"/>
              <a:t>TSW14J10 and VC707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ADS54J60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8" y="1362075"/>
            <a:ext cx="812482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ADS54J60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90600"/>
            <a:ext cx="705530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ADS54J60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7924800" cy="522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ADS54J60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143000"/>
            <a:ext cx="543877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ADS54J60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85800"/>
            <a:ext cx="822509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ADS54J60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774126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ADS54J60 170MHz IF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834605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10172</TotalTime>
  <Words>40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</vt:lpstr>
      <vt:lpstr>        ADS54J60 Test         </vt:lpstr>
      <vt:lpstr>   ADS54J60 </vt:lpstr>
      <vt:lpstr>   ADS54J60 </vt:lpstr>
      <vt:lpstr>   ADS54J60 </vt:lpstr>
      <vt:lpstr>   ADS54J60 </vt:lpstr>
      <vt:lpstr>   ADS54J60 </vt:lpstr>
      <vt:lpstr>   ADS54J60 </vt:lpstr>
      <vt:lpstr>   ADS54J60 </vt:lpstr>
      <vt:lpstr>   ADS54J60 170MHz IF 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a0181823</cp:lastModifiedBy>
  <cp:revision>275</cp:revision>
  <dcterms:created xsi:type="dcterms:W3CDTF">2013-09-24T21:30:14Z</dcterms:created>
  <dcterms:modified xsi:type="dcterms:W3CDTF">2016-05-03T14:08:11Z</dcterms:modified>
</cp:coreProperties>
</file>