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FA91A-812A-4DCF-9EF1-F096B185ED7D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C328-DE87-45E0-A77F-1440B56F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964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FA91A-812A-4DCF-9EF1-F096B185ED7D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C328-DE87-45E0-A77F-1440B56F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56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FA91A-812A-4DCF-9EF1-F096B185ED7D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C328-DE87-45E0-A77F-1440B56F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518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FA91A-812A-4DCF-9EF1-F096B185ED7D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C328-DE87-45E0-A77F-1440B56F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427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FA91A-812A-4DCF-9EF1-F096B185ED7D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C328-DE87-45E0-A77F-1440B56F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595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FA91A-812A-4DCF-9EF1-F096B185ED7D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C328-DE87-45E0-A77F-1440B56F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74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FA91A-812A-4DCF-9EF1-F096B185ED7D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C328-DE87-45E0-A77F-1440B56F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275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FA91A-812A-4DCF-9EF1-F096B185ED7D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C328-DE87-45E0-A77F-1440B56F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91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FA91A-812A-4DCF-9EF1-F096B185ED7D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C328-DE87-45E0-A77F-1440B56F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061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FA91A-812A-4DCF-9EF1-F096B185ED7D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C328-DE87-45E0-A77F-1440B56F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83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FA91A-812A-4DCF-9EF1-F096B185ED7D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C328-DE87-45E0-A77F-1440B56F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58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FA91A-812A-4DCF-9EF1-F096B185ED7D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8C328-DE87-45E0-A77F-1440B56F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32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85800"/>
            <a:ext cx="8001000" cy="5260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7891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a0181823</dc:creator>
  <cp:lastModifiedBy>a0181823</cp:lastModifiedBy>
  <cp:revision>1</cp:revision>
  <dcterms:created xsi:type="dcterms:W3CDTF">2017-09-29T16:02:14Z</dcterms:created>
  <dcterms:modified xsi:type="dcterms:W3CDTF">2017-09-29T16:02:41Z</dcterms:modified>
</cp:coreProperties>
</file>