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9FCE-A731-4383-AD05-3D256112A153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15F8-83B7-4C5B-8429-329C24CE9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LMK Settings for </a:t>
            </a:r>
            <a:r>
              <a:rPr lang="en-US" sz="3000" dirty="0" smtClean="0"/>
              <a:t>200MHz </a:t>
            </a:r>
            <a:r>
              <a:rPr lang="en-US" sz="3000" dirty="0" smtClean="0"/>
              <a:t>ADC Sample CLK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ADS42JB69 Rev C EVM</a:t>
            </a:r>
          </a:p>
          <a:p>
            <a:r>
              <a:rPr lang="en-US" sz="2400" dirty="0" smtClean="0"/>
              <a:t>LMK04828 (Dual VCO device)</a:t>
            </a:r>
          </a:p>
          <a:p>
            <a:r>
              <a:rPr lang="en-US" sz="2400" dirty="0" smtClean="0"/>
              <a:t>VCO0 </a:t>
            </a:r>
            <a:r>
              <a:rPr lang="en-US" sz="2400" dirty="0" smtClean="0"/>
              <a:t>range =  2370 – 2600</a:t>
            </a:r>
          </a:p>
          <a:p>
            <a:r>
              <a:rPr lang="en-US" sz="2400" dirty="0" smtClean="0"/>
              <a:t>VCO1 </a:t>
            </a:r>
            <a:r>
              <a:rPr lang="en-US" sz="2400" dirty="0" smtClean="0"/>
              <a:t>range = 2945 - 3005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Setting the PLL parameters</a:t>
            </a:r>
            <a:endParaRPr 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4582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 smtClean="0"/>
              <a:t>LMK04828 VCO 1 </a:t>
            </a:r>
            <a:r>
              <a:rPr lang="en-US" sz="1600" dirty="0"/>
              <a:t>range = </a:t>
            </a:r>
            <a:r>
              <a:rPr lang="en-US" sz="1600" dirty="0" smtClean="0"/>
              <a:t>2945-3005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Target </a:t>
            </a:r>
            <a:r>
              <a:rPr lang="en-US" sz="1600" dirty="0" smtClean="0"/>
              <a:t>VCO1 </a:t>
            </a:r>
            <a:r>
              <a:rPr lang="en-US" sz="1600" dirty="0"/>
              <a:t>= </a:t>
            </a:r>
            <a:r>
              <a:rPr lang="en-US" sz="1600" dirty="0" smtClean="0"/>
              <a:t>3000MHz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VCXO = </a:t>
            </a:r>
            <a:r>
              <a:rPr lang="en-US" sz="1600" dirty="0" smtClean="0"/>
              <a:t>100MHz 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REF = 10 </a:t>
            </a:r>
            <a:r>
              <a:rPr lang="en-US" sz="1600" dirty="0" smtClean="0"/>
              <a:t>MHZ 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PLL1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 Divider (CLKin1) = 10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 Divider = 100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CP Gain = 450uA</a:t>
            </a:r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REF/PLL1 R divider = VCXO/PLL1 N Divider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10MHz/10 = 100MHz/100</a:t>
            </a:r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600" dirty="0" smtClean="0"/>
              <a:t>PLL2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 Divider </a:t>
            </a:r>
            <a:r>
              <a:rPr lang="en-US" sz="1600" dirty="0"/>
              <a:t>= </a:t>
            </a:r>
            <a:r>
              <a:rPr lang="en-US" sz="1600" dirty="0" smtClean="0"/>
              <a:t>1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 smtClean="0"/>
              <a:t>Prescal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3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 Divider = </a:t>
            </a:r>
            <a:r>
              <a:rPr lang="en-US" sz="1600" dirty="0" smtClean="0"/>
              <a:t>10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CP gain = 3200 </a:t>
            </a:r>
            <a:r>
              <a:rPr lang="en-US" sz="1600" dirty="0" err="1" smtClean="0"/>
              <a:t>uA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VCX0/PLL2 R Divider = </a:t>
            </a:r>
            <a:r>
              <a:rPr lang="en-US" sz="1600" dirty="0" smtClean="0"/>
              <a:t>VCO1/(</a:t>
            </a:r>
            <a:r>
              <a:rPr lang="en-US" sz="1600" dirty="0" smtClean="0"/>
              <a:t>PLL2 N Divider x PLL2 </a:t>
            </a:r>
            <a:r>
              <a:rPr lang="en-US" sz="1600" dirty="0" err="1" smtClean="0"/>
              <a:t>Prescal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100MHz/1 </a:t>
            </a:r>
            <a:r>
              <a:rPr lang="en-US" sz="1600" dirty="0" smtClean="0"/>
              <a:t>= 3000MHz</a:t>
            </a:r>
            <a:r>
              <a:rPr lang="en-US" sz="1600" dirty="0" smtClean="0"/>
              <a:t>/(10 </a:t>
            </a:r>
            <a:r>
              <a:rPr lang="en-US" sz="1600" dirty="0" smtClean="0"/>
              <a:t>x </a:t>
            </a:r>
            <a:r>
              <a:rPr lang="en-US" sz="1600" dirty="0" smtClean="0"/>
              <a:t>3)</a:t>
            </a: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PLL1 Configuration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82" y="1600200"/>
            <a:ext cx="68832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987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PLL2 Configuration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82" y="1600200"/>
            <a:ext cx="68832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65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Outputs Configuration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82" y="1600200"/>
            <a:ext cx="68832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926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121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LMK Settings for 200MHz ADC Sample CLK</vt:lpstr>
      <vt:lpstr>Setting the PLL parameters</vt:lpstr>
      <vt:lpstr>PLL1 Configuration</vt:lpstr>
      <vt:lpstr>PLL2 Configuration</vt:lpstr>
      <vt:lpstr>Clock Outputs Configuration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LMK Settings</dc:title>
  <dc:creator>a0181823</dc:creator>
  <cp:lastModifiedBy>a0181823</cp:lastModifiedBy>
  <cp:revision>16</cp:revision>
  <dcterms:created xsi:type="dcterms:W3CDTF">2013-02-07T12:25:40Z</dcterms:created>
  <dcterms:modified xsi:type="dcterms:W3CDTF">2016-03-21T12:43:07Z</dcterms:modified>
</cp:coreProperties>
</file>