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34"/>
  </p:notesMasterIdLst>
  <p:handoutMasterIdLst>
    <p:handoutMasterId r:id="rId35"/>
  </p:handoutMasterIdLst>
  <p:sldIdLst>
    <p:sldId id="272" r:id="rId3"/>
    <p:sldId id="273" r:id="rId4"/>
    <p:sldId id="279" r:id="rId5"/>
    <p:sldId id="280" r:id="rId6"/>
    <p:sldId id="275" r:id="rId7"/>
    <p:sldId id="281" r:id="rId8"/>
    <p:sldId id="282" r:id="rId9"/>
    <p:sldId id="274" r:id="rId10"/>
    <p:sldId id="301" r:id="rId11"/>
    <p:sldId id="286" r:id="rId12"/>
    <p:sldId id="292" r:id="rId13"/>
    <p:sldId id="293" r:id="rId14"/>
    <p:sldId id="294" r:id="rId15"/>
    <p:sldId id="295" r:id="rId16"/>
    <p:sldId id="287" r:id="rId17"/>
    <p:sldId id="289" r:id="rId18"/>
    <p:sldId id="304" r:id="rId19"/>
    <p:sldId id="299" r:id="rId20"/>
    <p:sldId id="288" r:id="rId21"/>
    <p:sldId id="297" r:id="rId22"/>
    <p:sldId id="298" r:id="rId23"/>
    <p:sldId id="300" r:id="rId24"/>
    <p:sldId id="302" r:id="rId25"/>
    <p:sldId id="303" r:id="rId26"/>
    <p:sldId id="285" r:id="rId27"/>
    <p:sldId id="284" r:id="rId28"/>
    <p:sldId id="307" r:id="rId29"/>
    <p:sldId id="306" r:id="rId30"/>
    <p:sldId id="296" r:id="rId31"/>
    <p:sldId id="305" r:id="rId32"/>
    <p:sldId id="283" r:id="rId33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598" autoAdjust="0"/>
  </p:normalViewPr>
  <p:slideViewPr>
    <p:cSldViewPr snapToGrid="0">
      <p:cViewPr varScale="1">
        <p:scale>
          <a:sx n="324" d="100"/>
          <a:sy n="324" d="100"/>
        </p:scale>
        <p:origin x="1200" y="24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7C7B-6B9B-4A8E-AE49-5B9AB9E4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A62FB-8E53-4564-8776-16D59522B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B0FC-6366-44D8-841A-9AC62CE8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56C58-6ACB-464E-9E24-18367871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B348-4554-45A1-AD0D-16C03810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8FFF-65D3-4D2C-AFB5-350DF065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F65F-6CD5-485B-A737-15B19CBC7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CDE64-E93D-4406-B482-7E318458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A628-28FA-40C3-8602-8CFA7353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A71F-902D-43C9-AC2D-077BC79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EB18-D6F8-4DAB-A808-EE6491B0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D78BE-766D-4568-B699-DF1302D2D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3213-BA46-4BBF-B82B-232FDD4D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8519-D02B-49B0-95F4-EDB998FE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F4B9-289D-4F13-B847-9122E5A8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F9C2-12A6-464A-9DCA-0F7B0ECC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B139-8043-4033-BC1E-40E3327D4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77621-3D8C-4661-991D-9FEFCD3A2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3BE54-590A-41BB-8713-9108ABEF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E1AD0-414E-475F-BF5B-AEF7074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6B986-1BDC-4231-BD36-3801EB08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A1FC-48EE-4CEA-800F-8C273C4E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B619A-84C0-4E3F-8BA6-AF9315BAC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AE6F-390D-4FA9-8041-327C1E992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1351C-F152-498B-BE30-36EA81D80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16E53-FA00-4AF7-9F03-0F69C61A8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94CAF-AB7C-45DE-B661-66030081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C15BB-9586-4E6D-885C-6743CBC2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F4CF9-D92C-41AE-9D3F-C49950E6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BBD-8C4F-48FF-845A-9D835C3B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14370-ACE8-45C2-962D-48DC2E35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9914-3D31-4562-B2C1-A4B3D312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B7805-744C-4B41-9E5B-D58B1F0D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2C3AA-FB0C-4E8E-9510-905C9A9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06CCA-B31B-401A-B3E3-5C5AF1E7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72229-A5F9-4965-8A9A-0B65A433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9382-E477-4AD5-8EB8-C59A8A24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723B-5235-4917-A7A3-5D9C8CEF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D7193-8BE4-445D-93AF-6EAB0123E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6588C-C149-4BE1-80F5-F3F0D848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09A90-3F17-481E-A453-F7F5E026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765A-E6BD-4ADE-936E-D8A37631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2C1E-B5A8-4CEF-97CC-06EF6EDB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78222-E049-4DFE-93FC-D8179D13C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8AEE9-6B35-463D-A1E6-EDCA15865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D71F-7639-4B23-965F-432325BF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6AD3-9594-479F-8153-AB7FB75E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894A8-ACCE-4772-9A4D-259F991D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3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5EE1-B5A5-41AB-BD42-277DCC13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370B-7DDB-49FB-A4A3-5A4537449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2047-3B6C-4F8D-B571-EE71E9A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0C45A-B19A-4570-830A-3B5D97AF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382D-B73C-44A5-8448-94FBB7B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37145-9862-47D2-810F-DBEA2F362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C697F-83B2-4828-B090-45FCFC4B1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BF138-B9A1-45E1-8AFD-4B0BADC3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DA98-9D09-41A6-9AFB-2DA78EAC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DF9D-D189-4E85-97B7-D87273D2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4C90C-8699-4BF5-85A2-0ECCE771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79BE-3268-4627-BFE2-D7D333738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D9EA-964C-4FA9-971D-9112E457D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0ADB-4A4A-403B-9A28-FD8004BB7676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BBDA-51B1-4FCE-9A25-F8DE76066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7FD2-7444-44F7-A4F9-EC57C3BA4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68D0-BA06-4DE9-A998-CF38D90E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com/lit/an/slyt169/slyt169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Chase Wood</a:t>
            </a:r>
          </a:p>
          <a:p>
            <a:r>
              <a:rPr lang="en-US" b="0" dirty="0"/>
              <a:t>Applications Engineer, High Speed Data Converters</a:t>
            </a:r>
          </a:p>
          <a:p>
            <a:r>
              <a:rPr lang="en-US" b="0" dirty="0"/>
              <a:t>October 17,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LMK04828 Fundamentals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73B496-394C-49AD-946E-6828A037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PLL1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50FE-F889-4E87-8A94-B0CDA8060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DC573F-4D3C-4801-8FB0-758BA672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25" y="717954"/>
            <a:ext cx="8235950" cy="13902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Referred to as jitter cleaner stage</a:t>
            </a:r>
          </a:p>
          <a:p>
            <a:r>
              <a:rPr lang="en-US" dirty="0"/>
              <a:t>Narrow-loop bandwidth:</a:t>
            </a:r>
          </a:p>
          <a:p>
            <a:pPr lvl="1"/>
            <a:r>
              <a:rPr lang="en-US" dirty="0"/>
              <a:t>Typically between 10Hz and 200Hz</a:t>
            </a:r>
          </a:p>
          <a:p>
            <a:r>
              <a:rPr lang="en-US" dirty="0"/>
              <a:t>Useful for reference locking LMK outputs to external equipment (required for coherency)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reference input </a:t>
            </a:r>
            <a:r>
              <a:rPr lang="en-US" dirty="0"/>
              <a:t>clock is </a:t>
            </a:r>
            <a:r>
              <a:rPr lang="en-US" b="1" dirty="0"/>
              <a:t>NOT </a:t>
            </a:r>
            <a:r>
              <a:rPr lang="en-US" dirty="0"/>
              <a:t>the PLL2 reference frequency!</a:t>
            </a:r>
          </a:p>
          <a:p>
            <a:r>
              <a:rPr lang="en-US" dirty="0"/>
              <a:t>The PLL2 reference frequency </a:t>
            </a:r>
            <a:r>
              <a:rPr lang="en-US" b="1" dirty="0"/>
              <a:t>is the VCXO – typically a 122.88MHz or 100MHz Crystek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20DE441-F65F-4FEF-8C7B-D4D7B871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2171539"/>
            <a:ext cx="7793038" cy="2149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E4B940-0B80-43EB-A287-BD77657FF714}"/>
              </a:ext>
            </a:extLst>
          </p:cNvPr>
          <p:cNvSpPr/>
          <p:nvPr/>
        </p:nvSpPr>
        <p:spPr>
          <a:xfrm rot="20753346">
            <a:off x="171686" y="1826432"/>
            <a:ext cx="653858" cy="838200"/>
          </a:xfrm>
          <a:custGeom>
            <a:avLst/>
            <a:gdLst>
              <a:gd name="connsiteX0" fmla="*/ 730058 w 730058"/>
              <a:gd name="connsiteY0" fmla="*/ 29 h 908079"/>
              <a:gd name="connsiteX1" fmla="*/ 641158 w 730058"/>
              <a:gd name="connsiteY1" fmla="*/ 6379 h 908079"/>
              <a:gd name="connsiteX2" fmla="*/ 203008 w 730058"/>
              <a:gd name="connsiteY2" fmla="*/ 44479 h 908079"/>
              <a:gd name="connsiteX3" fmla="*/ 6158 w 730058"/>
              <a:gd name="connsiteY3" fmla="*/ 368329 h 908079"/>
              <a:gd name="connsiteX4" fmla="*/ 95058 w 730058"/>
              <a:gd name="connsiteY4" fmla="*/ 679479 h 908079"/>
              <a:gd name="connsiteX5" fmla="*/ 533208 w 730058"/>
              <a:gd name="connsiteY5" fmla="*/ 908079 h 90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058" h="908079">
                <a:moveTo>
                  <a:pt x="730058" y="29"/>
                </a:moveTo>
                <a:cubicBezTo>
                  <a:pt x="729529" y="-500"/>
                  <a:pt x="641158" y="6379"/>
                  <a:pt x="641158" y="6379"/>
                </a:cubicBezTo>
                <a:cubicBezTo>
                  <a:pt x="553316" y="13787"/>
                  <a:pt x="308841" y="-15846"/>
                  <a:pt x="203008" y="44479"/>
                </a:cubicBezTo>
                <a:cubicBezTo>
                  <a:pt x="97175" y="104804"/>
                  <a:pt x="24150" y="262496"/>
                  <a:pt x="6158" y="368329"/>
                </a:cubicBezTo>
                <a:cubicBezTo>
                  <a:pt x="-11834" y="474162"/>
                  <a:pt x="7216" y="589521"/>
                  <a:pt x="95058" y="679479"/>
                </a:cubicBezTo>
                <a:cubicBezTo>
                  <a:pt x="182900" y="769437"/>
                  <a:pt x="442191" y="869979"/>
                  <a:pt x="533208" y="908079"/>
                </a:cubicBezTo>
              </a:path>
            </a:pathLst>
          </a:custGeom>
          <a:noFill/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B1970-0DDD-469B-B43D-780AC1528317}"/>
              </a:ext>
            </a:extLst>
          </p:cNvPr>
          <p:cNvSpPr txBox="1"/>
          <p:nvPr/>
        </p:nvSpPr>
        <p:spPr>
          <a:xfrm>
            <a:off x="2463800" y="3246046"/>
            <a:ext cx="88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</a:rPr>
              <a:t>122.88MHz Crystek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8049F6-191B-431A-BE9E-90BAEB4E2FF6}"/>
              </a:ext>
            </a:extLst>
          </p:cNvPr>
          <p:cNvCxnSpPr>
            <a:cxnSpLocks/>
          </p:cNvCxnSpPr>
          <p:nvPr/>
        </p:nvCxnSpPr>
        <p:spPr>
          <a:xfrm flipV="1">
            <a:off x="3136900" y="3147052"/>
            <a:ext cx="120650" cy="1346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2FA917-C1FA-421E-8D76-A610DA1D7F7A}"/>
              </a:ext>
            </a:extLst>
          </p:cNvPr>
          <p:cNvSpPr/>
          <p:nvPr/>
        </p:nvSpPr>
        <p:spPr>
          <a:xfrm>
            <a:off x="1467183" y="2171539"/>
            <a:ext cx="3065713" cy="188310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1053-84CE-48A4-8558-D9D375A4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PLL1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E57-36E3-4381-A20B-2039F656F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0D7D895-2AD5-44B6-BEEF-CDCD018B9F1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3 inputs: CLKin0, CLKin1, CLKin2</a:t>
                </a:r>
              </a:p>
              <a:p>
                <a:r>
                  <a:rPr lang="en-US" b="1" dirty="0"/>
                  <a:t>CLKin1 is the MOST useful</a:t>
                </a:r>
              </a:p>
              <a:p>
                <a:r>
                  <a:rPr lang="en-US" dirty="0"/>
                  <a:t>R-divider </a:t>
                </a:r>
                <a:r>
                  <a:rPr lang="en-US" dirty="0">
                    <a:solidFill>
                      <a:schemeClr val="bg2"/>
                    </a:solidFill>
                  </a:rPr>
                  <a:t>(0-16383)</a:t>
                </a:r>
              </a:p>
              <a:p>
                <a:r>
                  <a:rPr lang="en-US" dirty="0"/>
                  <a:t>N-divider </a:t>
                </a:r>
                <a:r>
                  <a:rPr lang="en-US" dirty="0">
                    <a:solidFill>
                      <a:schemeClr val="bg2"/>
                    </a:solidFill>
                  </a:rPr>
                  <a:t>(0-16383)</a:t>
                </a:r>
              </a:p>
              <a:p>
                <a:r>
                  <a:rPr lang="en-US" dirty="0"/>
                  <a:t>Charge Pump (CP)</a:t>
                </a:r>
              </a:p>
              <a:p>
                <a:pPr lvl="1"/>
                <a:r>
                  <a:rPr lang="en-US" dirty="0"/>
                  <a:t>PLL1 requires external loop filter components (footprint savings, not all customers use PLL1)</a:t>
                </a:r>
              </a:p>
              <a:p>
                <a:pPr marL="284347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284347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𝐶𝐿𝐾𝑖𝑛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𝑉𝐶𝑋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𝐸𝑋𝑇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𝑪𝑳𝑲𝒊𝒏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𝑽𝑪𝑿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𝑬𝑿𝑻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0D7D895-2AD5-44B6-BEEF-CDCD018B9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73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D52B323-8479-4C2E-AB02-3A65E6C9A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483865"/>
            <a:ext cx="4157662" cy="23297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893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73B496-394C-49AD-946E-6828A037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PLL2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50FE-F889-4E87-8A94-B0CDA8060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DC573F-4D3C-4801-8FB0-758BA672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25" y="717954"/>
            <a:ext cx="8235950" cy="13902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Referred to as main PLL stage</a:t>
            </a:r>
          </a:p>
          <a:p>
            <a:r>
              <a:rPr lang="en-US" dirty="0"/>
              <a:t>Wide-loop bandwidth:</a:t>
            </a:r>
          </a:p>
          <a:p>
            <a:pPr lvl="1"/>
            <a:r>
              <a:rPr lang="en-US" dirty="0"/>
              <a:t>Typically between 50kHz and 200kHz</a:t>
            </a:r>
          </a:p>
          <a:p>
            <a:r>
              <a:rPr lang="en-US" dirty="0"/>
              <a:t>Used for synthesizing output clock(s)</a:t>
            </a:r>
          </a:p>
          <a:p>
            <a:r>
              <a:rPr lang="en-US" dirty="0"/>
              <a:t>The</a:t>
            </a:r>
            <a:r>
              <a:rPr lang="en-US" dirty="0">
                <a:solidFill>
                  <a:srgbClr val="0000FF"/>
                </a:solidFill>
              </a:rPr>
              <a:t> PLL2 reference frequency </a:t>
            </a:r>
            <a:r>
              <a:rPr lang="en-US" b="1" dirty="0">
                <a:solidFill>
                  <a:srgbClr val="0000FF"/>
                </a:solidFill>
              </a:rPr>
              <a:t>is the VCXO </a:t>
            </a:r>
            <a:r>
              <a:rPr lang="en-US" b="1" dirty="0"/>
              <a:t>– typically a 122.88MHz or 100MHz Crystek</a:t>
            </a:r>
          </a:p>
          <a:p>
            <a:pPr lvl="2"/>
            <a:r>
              <a:rPr lang="en-US" dirty="0"/>
              <a:t>Contains 2 internal VCOs covering 2370MHz – 2630MHz and 2920MHz – 3080MHz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20DE441-F65F-4FEF-8C7B-D4D7B871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2171539"/>
            <a:ext cx="7793038" cy="2149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EB1970-0DDD-469B-B43D-780AC1528317}"/>
              </a:ext>
            </a:extLst>
          </p:cNvPr>
          <p:cNvSpPr txBox="1"/>
          <p:nvPr/>
        </p:nvSpPr>
        <p:spPr>
          <a:xfrm>
            <a:off x="2463800" y="3246046"/>
            <a:ext cx="88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</a:rPr>
              <a:t>122.88MHz Crystek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8049F6-191B-431A-BE9E-90BAEB4E2FF6}"/>
              </a:ext>
            </a:extLst>
          </p:cNvPr>
          <p:cNvCxnSpPr>
            <a:cxnSpLocks/>
          </p:cNvCxnSpPr>
          <p:nvPr/>
        </p:nvCxnSpPr>
        <p:spPr>
          <a:xfrm flipV="1">
            <a:off x="3136900" y="3147052"/>
            <a:ext cx="120650" cy="1346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6B8DD-BE28-494C-8EE8-1598D801EB43}"/>
              </a:ext>
            </a:extLst>
          </p:cNvPr>
          <p:cNvSpPr/>
          <p:nvPr/>
        </p:nvSpPr>
        <p:spPr>
          <a:xfrm>
            <a:off x="3930650" y="2171539"/>
            <a:ext cx="2578100" cy="189881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1053-84CE-48A4-8558-D9D375A4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PLL2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E57-36E3-4381-A20B-2039F656F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56646"/>
            <a:ext cx="2133600" cy="154782"/>
          </a:xfrm>
        </p:spPr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0D7D895-2AD5-44B6-BEEF-CDCD018B9F1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Dual band VCO</a:t>
                </a:r>
              </a:p>
              <a:p>
                <a:pPr lvl="1"/>
                <a:r>
                  <a:rPr lang="en-US" dirty="0"/>
                  <a:t>2370MHz – 2630MHz</a:t>
                </a:r>
              </a:p>
              <a:p>
                <a:pPr lvl="1"/>
                <a:r>
                  <a:rPr lang="en-US" dirty="0"/>
                  <a:t>2920MHz – 3080MHz</a:t>
                </a:r>
              </a:p>
              <a:p>
                <a:r>
                  <a:rPr lang="en-US" dirty="0"/>
                  <a:t>R-divider </a:t>
                </a:r>
                <a:r>
                  <a:rPr lang="en-US" dirty="0">
                    <a:solidFill>
                      <a:schemeClr val="bg2"/>
                    </a:solidFill>
                  </a:rPr>
                  <a:t>(0-4095)</a:t>
                </a:r>
              </a:p>
              <a:p>
                <a:r>
                  <a:rPr lang="en-US" dirty="0"/>
                  <a:t>N-divider </a:t>
                </a:r>
                <a:r>
                  <a:rPr lang="en-US" dirty="0">
                    <a:solidFill>
                      <a:schemeClr val="bg2"/>
                    </a:solidFill>
                  </a:rPr>
                  <a:t>(0-262143)</a:t>
                </a:r>
              </a:p>
              <a:p>
                <a:r>
                  <a:rPr lang="en-US" dirty="0"/>
                  <a:t>Charge Pump (CP)</a:t>
                </a:r>
              </a:p>
              <a:p>
                <a:pPr lvl="1"/>
                <a:r>
                  <a:rPr lang="en-US" dirty="0"/>
                  <a:t>PLL2 has internal filter with option for external loop filter connection</a:t>
                </a:r>
              </a:p>
              <a:p>
                <a:pPr marL="284347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284347" lvl="1" indent="0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𝑉𝐶𝑋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𝐸𝑋𝑇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𝑉𝐶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𝑽𝑪𝑿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𝑬𝑿𝑻</m:t>
                              </m:r>
                            </m:sub>
                          </m:sSub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𝑽𝑪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50D7D895-2AD5-44B6-BEEF-CDCD018B9F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173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D52B323-8479-4C2E-AB02-3A65E6C9A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559261"/>
            <a:ext cx="4157662" cy="2178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54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F549D-9AA8-4D7D-B7A3-8BD301554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30860-2FD9-4217-BCE5-56D38510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56" y="813670"/>
            <a:ext cx="6893888" cy="3516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5CE32B-CC10-42DD-BED6-E4231DBC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Additional PLL2 Configuration Options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AFE22F-7642-49FE-9137-FA8E1BFC244B}"/>
              </a:ext>
            </a:extLst>
          </p:cNvPr>
          <p:cNvSpPr/>
          <p:nvPr/>
        </p:nvSpPr>
        <p:spPr>
          <a:xfrm>
            <a:off x="3213100" y="1974849"/>
            <a:ext cx="768350" cy="52070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16EBD5-F114-441E-AF01-B4D9F124D810}"/>
              </a:ext>
            </a:extLst>
          </p:cNvPr>
          <p:cNvSpPr/>
          <p:nvPr/>
        </p:nvSpPr>
        <p:spPr>
          <a:xfrm>
            <a:off x="3378200" y="1376773"/>
            <a:ext cx="768350" cy="52070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637296-F02D-478C-93B5-CAD5EF7F3C9C}"/>
              </a:ext>
            </a:extLst>
          </p:cNvPr>
          <p:cNvCxnSpPr>
            <a:cxnSpLocks/>
          </p:cNvCxnSpPr>
          <p:nvPr/>
        </p:nvCxnSpPr>
        <p:spPr>
          <a:xfrm>
            <a:off x="3295650" y="1285117"/>
            <a:ext cx="165100" cy="15453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F68EB3-7C06-4B67-AE00-319C2CB7CB31}"/>
              </a:ext>
            </a:extLst>
          </p:cNvPr>
          <p:cNvCxnSpPr>
            <a:cxnSpLocks/>
          </p:cNvCxnSpPr>
          <p:nvPr/>
        </p:nvCxnSpPr>
        <p:spPr>
          <a:xfrm flipV="1">
            <a:off x="3295650" y="2571750"/>
            <a:ext cx="82550" cy="2857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BCF566-4D51-4BAA-96DF-399172714929}"/>
              </a:ext>
            </a:extLst>
          </p:cNvPr>
          <p:cNvSpPr txBox="1"/>
          <p:nvPr/>
        </p:nvSpPr>
        <p:spPr>
          <a:xfrm>
            <a:off x="2851150" y="2947107"/>
            <a:ext cx="1854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</a:rPr>
              <a:t>Pre-scalar: (/2 through /8)</a:t>
            </a:r>
          </a:p>
          <a:p>
            <a:r>
              <a:rPr lang="en-US" sz="1050" dirty="0">
                <a:solidFill>
                  <a:srgbClr val="0000FF"/>
                </a:solidFill>
              </a:rPr>
              <a:t>VCO frequency exceeds PLL input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5B4DF-415A-4E52-B5CF-677855A721B8}"/>
              </a:ext>
            </a:extLst>
          </p:cNvPr>
          <p:cNvSpPr txBox="1"/>
          <p:nvPr/>
        </p:nvSpPr>
        <p:spPr>
          <a:xfrm>
            <a:off x="2533650" y="1033269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</a:rPr>
              <a:t>Optional (*2) to double VCXO reference frequency</a:t>
            </a:r>
          </a:p>
        </p:txBody>
      </p:sp>
    </p:spTree>
    <p:extLst>
      <p:ext uri="{BB962C8B-B14F-4D97-AF65-F5344CB8AC3E}">
        <p14:creationId xmlns:p14="http://schemas.microsoft.com/office/powerpoint/2010/main" val="189777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E97-8771-4AAC-8F29-0D739407A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DBF3-A1CA-436B-884C-0E318F4B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86517"/>
            <a:ext cx="8242300" cy="40623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A5B902-2908-4908-938B-06A710DC4AEE}"/>
              </a:ext>
            </a:extLst>
          </p:cNvPr>
          <p:cNvCxnSpPr>
            <a:cxnSpLocks/>
          </p:cNvCxnSpPr>
          <p:nvPr/>
        </p:nvCxnSpPr>
        <p:spPr>
          <a:xfrm>
            <a:off x="5003800" y="3924300"/>
            <a:ext cx="0" cy="42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4BA1B5-009C-40BA-A52D-5FB27897F239}"/>
              </a:ext>
            </a:extLst>
          </p:cNvPr>
          <p:cNvSpPr txBox="1"/>
          <p:nvPr/>
        </p:nvSpPr>
        <p:spPr>
          <a:xfrm>
            <a:off x="5003801" y="3924300"/>
            <a:ext cx="148590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To divider stages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762F8FD-C603-4B5D-AEC8-4C9CDD1EA00B}"/>
              </a:ext>
            </a:extLst>
          </p:cNvPr>
          <p:cNvSpPr/>
          <p:nvPr/>
        </p:nvSpPr>
        <p:spPr>
          <a:xfrm>
            <a:off x="400050" y="160878"/>
            <a:ext cx="8003528" cy="2817272"/>
          </a:xfrm>
          <a:custGeom>
            <a:avLst/>
            <a:gdLst>
              <a:gd name="connsiteX0" fmla="*/ 1108723 w 8614423"/>
              <a:gd name="connsiteY0" fmla="*/ 183869 h 2965169"/>
              <a:gd name="connsiteX1" fmla="*/ 1051573 w 8614423"/>
              <a:gd name="connsiteY1" fmla="*/ 164819 h 2965169"/>
              <a:gd name="connsiteX2" fmla="*/ 1007123 w 8614423"/>
              <a:gd name="connsiteY2" fmla="*/ 158469 h 2965169"/>
              <a:gd name="connsiteX3" fmla="*/ 962673 w 8614423"/>
              <a:gd name="connsiteY3" fmla="*/ 145769 h 2965169"/>
              <a:gd name="connsiteX4" fmla="*/ 880123 w 8614423"/>
              <a:gd name="connsiteY4" fmla="*/ 133069 h 2965169"/>
              <a:gd name="connsiteX5" fmla="*/ 708673 w 8614423"/>
              <a:gd name="connsiteY5" fmla="*/ 139419 h 2965169"/>
              <a:gd name="connsiteX6" fmla="*/ 676923 w 8614423"/>
              <a:gd name="connsiteY6" fmla="*/ 145769 h 2965169"/>
              <a:gd name="connsiteX7" fmla="*/ 638823 w 8614423"/>
              <a:gd name="connsiteY7" fmla="*/ 152119 h 2965169"/>
              <a:gd name="connsiteX8" fmla="*/ 613423 w 8614423"/>
              <a:gd name="connsiteY8" fmla="*/ 158469 h 2965169"/>
              <a:gd name="connsiteX9" fmla="*/ 581673 w 8614423"/>
              <a:gd name="connsiteY9" fmla="*/ 164819 h 2965169"/>
              <a:gd name="connsiteX10" fmla="*/ 467373 w 8614423"/>
              <a:gd name="connsiteY10" fmla="*/ 228319 h 2965169"/>
              <a:gd name="connsiteX11" fmla="*/ 441973 w 8614423"/>
              <a:gd name="connsiteY11" fmla="*/ 253719 h 2965169"/>
              <a:gd name="connsiteX12" fmla="*/ 410223 w 8614423"/>
              <a:gd name="connsiteY12" fmla="*/ 279119 h 2965169"/>
              <a:gd name="connsiteX13" fmla="*/ 334023 w 8614423"/>
              <a:gd name="connsiteY13" fmla="*/ 393419 h 2965169"/>
              <a:gd name="connsiteX14" fmla="*/ 314973 w 8614423"/>
              <a:gd name="connsiteY14" fmla="*/ 425169 h 2965169"/>
              <a:gd name="connsiteX15" fmla="*/ 308623 w 8614423"/>
              <a:gd name="connsiteY15" fmla="*/ 444219 h 2965169"/>
              <a:gd name="connsiteX16" fmla="*/ 295923 w 8614423"/>
              <a:gd name="connsiteY16" fmla="*/ 475969 h 2965169"/>
              <a:gd name="connsiteX17" fmla="*/ 276873 w 8614423"/>
              <a:gd name="connsiteY17" fmla="*/ 514069 h 2965169"/>
              <a:gd name="connsiteX18" fmla="*/ 257823 w 8614423"/>
              <a:gd name="connsiteY18" fmla="*/ 583919 h 2965169"/>
              <a:gd name="connsiteX19" fmla="*/ 238773 w 8614423"/>
              <a:gd name="connsiteY19" fmla="*/ 622019 h 2965169"/>
              <a:gd name="connsiteX20" fmla="*/ 226073 w 8614423"/>
              <a:gd name="connsiteY20" fmla="*/ 672819 h 2965169"/>
              <a:gd name="connsiteX21" fmla="*/ 181623 w 8614423"/>
              <a:gd name="connsiteY21" fmla="*/ 780769 h 2965169"/>
              <a:gd name="connsiteX22" fmla="*/ 149873 w 8614423"/>
              <a:gd name="connsiteY22" fmla="*/ 895069 h 2965169"/>
              <a:gd name="connsiteX23" fmla="*/ 137173 w 8614423"/>
              <a:gd name="connsiteY23" fmla="*/ 945869 h 2965169"/>
              <a:gd name="connsiteX24" fmla="*/ 111773 w 8614423"/>
              <a:gd name="connsiteY24" fmla="*/ 1022069 h 2965169"/>
              <a:gd name="connsiteX25" fmla="*/ 105423 w 8614423"/>
              <a:gd name="connsiteY25" fmla="*/ 1066519 h 2965169"/>
              <a:gd name="connsiteX26" fmla="*/ 92723 w 8614423"/>
              <a:gd name="connsiteY26" fmla="*/ 1085569 h 2965169"/>
              <a:gd name="connsiteX27" fmla="*/ 86373 w 8614423"/>
              <a:gd name="connsiteY27" fmla="*/ 1130019 h 2965169"/>
              <a:gd name="connsiteX28" fmla="*/ 80023 w 8614423"/>
              <a:gd name="connsiteY28" fmla="*/ 1149069 h 2965169"/>
              <a:gd name="connsiteX29" fmla="*/ 67323 w 8614423"/>
              <a:gd name="connsiteY29" fmla="*/ 1193519 h 2965169"/>
              <a:gd name="connsiteX30" fmla="*/ 54623 w 8614423"/>
              <a:gd name="connsiteY30" fmla="*/ 1257019 h 2965169"/>
              <a:gd name="connsiteX31" fmla="*/ 35573 w 8614423"/>
              <a:gd name="connsiteY31" fmla="*/ 1326869 h 2965169"/>
              <a:gd name="connsiteX32" fmla="*/ 22873 w 8614423"/>
              <a:gd name="connsiteY32" fmla="*/ 1396719 h 2965169"/>
              <a:gd name="connsiteX33" fmla="*/ 10173 w 8614423"/>
              <a:gd name="connsiteY33" fmla="*/ 1479269 h 2965169"/>
              <a:gd name="connsiteX34" fmla="*/ 10173 w 8614423"/>
              <a:gd name="connsiteY34" fmla="*/ 1796769 h 2965169"/>
              <a:gd name="connsiteX35" fmla="*/ 22873 w 8614423"/>
              <a:gd name="connsiteY35" fmla="*/ 1911069 h 2965169"/>
              <a:gd name="connsiteX36" fmla="*/ 35573 w 8614423"/>
              <a:gd name="connsiteY36" fmla="*/ 1955519 h 2965169"/>
              <a:gd name="connsiteX37" fmla="*/ 48273 w 8614423"/>
              <a:gd name="connsiteY37" fmla="*/ 2057119 h 2965169"/>
              <a:gd name="connsiteX38" fmla="*/ 54623 w 8614423"/>
              <a:gd name="connsiteY38" fmla="*/ 2095219 h 2965169"/>
              <a:gd name="connsiteX39" fmla="*/ 60973 w 8614423"/>
              <a:gd name="connsiteY39" fmla="*/ 2152369 h 2965169"/>
              <a:gd name="connsiteX40" fmla="*/ 67323 w 8614423"/>
              <a:gd name="connsiteY40" fmla="*/ 2177769 h 2965169"/>
              <a:gd name="connsiteX41" fmla="*/ 73673 w 8614423"/>
              <a:gd name="connsiteY41" fmla="*/ 2228569 h 2965169"/>
              <a:gd name="connsiteX42" fmla="*/ 80023 w 8614423"/>
              <a:gd name="connsiteY42" fmla="*/ 2260319 h 2965169"/>
              <a:gd name="connsiteX43" fmla="*/ 86373 w 8614423"/>
              <a:gd name="connsiteY43" fmla="*/ 2304769 h 2965169"/>
              <a:gd name="connsiteX44" fmla="*/ 92723 w 8614423"/>
              <a:gd name="connsiteY44" fmla="*/ 2330169 h 2965169"/>
              <a:gd name="connsiteX45" fmla="*/ 105423 w 8614423"/>
              <a:gd name="connsiteY45" fmla="*/ 2387319 h 2965169"/>
              <a:gd name="connsiteX46" fmla="*/ 124473 w 8614423"/>
              <a:gd name="connsiteY46" fmla="*/ 2431769 h 2965169"/>
              <a:gd name="connsiteX47" fmla="*/ 137173 w 8614423"/>
              <a:gd name="connsiteY47" fmla="*/ 2469869 h 2965169"/>
              <a:gd name="connsiteX48" fmla="*/ 143523 w 8614423"/>
              <a:gd name="connsiteY48" fmla="*/ 2488919 h 2965169"/>
              <a:gd name="connsiteX49" fmla="*/ 162573 w 8614423"/>
              <a:gd name="connsiteY49" fmla="*/ 2527019 h 2965169"/>
              <a:gd name="connsiteX50" fmla="*/ 175273 w 8614423"/>
              <a:gd name="connsiteY50" fmla="*/ 2546069 h 2965169"/>
              <a:gd name="connsiteX51" fmla="*/ 181623 w 8614423"/>
              <a:gd name="connsiteY51" fmla="*/ 2565119 h 2965169"/>
              <a:gd name="connsiteX52" fmla="*/ 194323 w 8614423"/>
              <a:gd name="connsiteY52" fmla="*/ 2584169 h 2965169"/>
              <a:gd name="connsiteX53" fmla="*/ 200673 w 8614423"/>
              <a:gd name="connsiteY53" fmla="*/ 2603219 h 2965169"/>
              <a:gd name="connsiteX54" fmla="*/ 226073 w 8614423"/>
              <a:gd name="connsiteY54" fmla="*/ 2641319 h 2965169"/>
              <a:gd name="connsiteX55" fmla="*/ 238773 w 8614423"/>
              <a:gd name="connsiteY55" fmla="*/ 2666719 h 2965169"/>
              <a:gd name="connsiteX56" fmla="*/ 264173 w 8614423"/>
              <a:gd name="connsiteY56" fmla="*/ 2704819 h 2965169"/>
              <a:gd name="connsiteX57" fmla="*/ 270523 w 8614423"/>
              <a:gd name="connsiteY57" fmla="*/ 2723869 h 2965169"/>
              <a:gd name="connsiteX58" fmla="*/ 308623 w 8614423"/>
              <a:gd name="connsiteY58" fmla="*/ 2761969 h 2965169"/>
              <a:gd name="connsiteX59" fmla="*/ 321323 w 8614423"/>
              <a:gd name="connsiteY59" fmla="*/ 2781019 h 2965169"/>
              <a:gd name="connsiteX60" fmla="*/ 359423 w 8614423"/>
              <a:gd name="connsiteY60" fmla="*/ 2806419 h 2965169"/>
              <a:gd name="connsiteX61" fmla="*/ 372123 w 8614423"/>
              <a:gd name="connsiteY61" fmla="*/ 2825469 h 2965169"/>
              <a:gd name="connsiteX62" fmla="*/ 410223 w 8614423"/>
              <a:gd name="connsiteY62" fmla="*/ 2838169 h 2965169"/>
              <a:gd name="connsiteX63" fmla="*/ 467373 w 8614423"/>
              <a:gd name="connsiteY63" fmla="*/ 2863569 h 2965169"/>
              <a:gd name="connsiteX64" fmla="*/ 543573 w 8614423"/>
              <a:gd name="connsiteY64" fmla="*/ 2888969 h 2965169"/>
              <a:gd name="connsiteX65" fmla="*/ 562623 w 8614423"/>
              <a:gd name="connsiteY65" fmla="*/ 2895319 h 2965169"/>
              <a:gd name="connsiteX66" fmla="*/ 581673 w 8614423"/>
              <a:gd name="connsiteY66" fmla="*/ 2901669 h 2965169"/>
              <a:gd name="connsiteX67" fmla="*/ 645173 w 8614423"/>
              <a:gd name="connsiteY67" fmla="*/ 2914369 h 2965169"/>
              <a:gd name="connsiteX68" fmla="*/ 822973 w 8614423"/>
              <a:gd name="connsiteY68" fmla="*/ 2927069 h 2965169"/>
              <a:gd name="connsiteX69" fmla="*/ 1242073 w 8614423"/>
              <a:gd name="connsiteY69" fmla="*/ 2920719 h 2965169"/>
              <a:gd name="connsiteX70" fmla="*/ 1369073 w 8614423"/>
              <a:gd name="connsiteY70" fmla="*/ 2901669 h 2965169"/>
              <a:gd name="connsiteX71" fmla="*/ 1489723 w 8614423"/>
              <a:gd name="connsiteY71" fmla="*/ 2888969 h 2965169"/>
              <a:gd name="connsiteX72" fmla="*/ 2200923 w 8614423"/>
              <a:gd name="connsiteY72" fmla="*/ 2895319 h 2965169"/>
              <a:gd name="connsiteX73" fmla="*/ 2302523 w 8614423"/>
              <a:gd name="connsiteY73" fmla="*/ 2908019 h 2965169"/>
              <a:gd name="connsiteX74" fmla="*/ 2397773 w 8614423"/>
              <a:gd name="connsiteY74" fmla="*/ 2914369 h 2965169"/>
              <a:gd name="connsiteX75" fmla="*/ 2499373 w 8614423"/>
              <a:gd name="connsiteY75" fmla="*/ 2927069 h 2965169"/>
              <a:gd name="connsiteX76" fmla="*/ 2524773 w 8614423"/>
              <a:gd name="connsiteY76" fmla="*/ 2933419 h 2965169"/>
              <a:gd name="connsiteX77" fmla="*/ 2651773 w 8614423"/>
              <a:gd name="connsiteY77" fmla="*/ 2946119 h 2965169"/>
              <a:gd name="connsiteX78" fmla="*/ 2708923 w 8614423"/>
              <a:gd name="connsiteY78" fmla="*/ 2952469 h 2965169"/>
              <a:gd name="connsiteX79" fmla="*/ 2810523 w 8614423"/>
              <a:gd name="connsiteY79" fmla="*/ 2965169 h 2965169"/>
              <a:gd name="connsiteX80" fmla="*/ 3128023 w 8614423"/>
              <a:gd name="connsiteY80" fmla="*/ 2958819 h 2965169"/>
              <a:gd name="connsiteX81" fmla="*/ 3147073 w 8614423"/>
              <a:gd name="connsiteY81" fmla="*/ 2952469 h 2965169"/>
              <a:gd name="connsiteX82" fmla="*/ 3204223 w 8614423"/>
              <a:gd name="connsiteY82" fmla="*/ 2946119 h 2965169"/>
              <a:gd name="connsiteX83" fmla="*/ 3255023 w 8614423"/>
              <a:gd name="connsiteY83" fmla="*/ 2927069 h 2965169"/>
              <a:gd name="connsiteX84" fmla="*/ 3299473 w 8614423"/>
              <a:gd name="connsiteY84" fmla="*/ 2914369 h 2965169"/>
              <a:gd name="connsiteX85" fmla="*/ 3331223 w 8614423"/>
              <a:gd name="connsiteY85" fmla="*/ 2888969 h 2965169"/>
              <a:gd name="connsiteX86" fmla="*/ 3362973 w 8614423"/>
              <a:gd name="connsiteY86" fmla="*/ 2863569 h 2965169"/>
              <a:gd name="connsiteX87" fmla="*/ 3382023 w 8614423"/>
              <a:gd name="connsiteY87" fmla="*/ 2850869 h 2965169"/>
              <a:gd name="connsiteX88" fmla="*/ 3413773 w 8614423"/>
              <a:gd name="connsiteY88" fmla="*/ 2812769 h 2965169"/>
              <a:gd name="connsiteX89" fmla="*/ 3432823 w 8614423"/>
              <a:gd name="connsiteY89" fmla="*/ 2787369 h 2965169"/>
              <a:gd name="connsiteX90" fmla="*/ 3451873 w 8614423"/>
              <a:gd name="connsiteY90" fmla="*/ 2768319 h 2965169"/>
              <a:gd name="connsiteX91" fmla="*/ 3464573 w 8614423"/>
              <a:gd name="connsiteY91" fmla="*/ 2742919 h 2965169"/>
              <a:gd name="connsiteX92" fmla="*/ 3483623 w 8614423"/>
              <a:gd name="connsiteY92" fmla="*/ 2717519 h 2965169"/>
              <a:gd name="connsiteX93" fmla="*/ 3509023 w 8614423"/>
              <a:gd name="connsiteY93" fmla="*/ 2673069 h 2965169"/>
              <a:gd name="connsiteX94" fmla="*/ 3521723 w 8614423"/>
              <a:gd name="connsiteY94" fmla="*/ 2654019 h 2965169"/>
              <a:gd name="connsiteX95" fmla="*/ 3559823 w 8614423"/>
              <a:gd name="connsiteY95" fmla="*/ 2615919 h 2965169"/>
              <a:gd name="connsiteX96" fmla="*/ 3578873 w 8614423"/>
              <a:gd name="connsiteY96" fmla="*/ 2590519 h 2965169"/>
              <a:gd name="connsiteX97" fmla="*/ 3616973 w 8614423"/>
              <a:gd name="connsiteY97" fmla="*/ 2552419 h 2965169"/>
              <a:gd name="connsiteX98" fmla="*/ 3636023 w 8614423"/>
              <a:gd name="connsiteY98" fmla="*/ 2533369 h 2965169"/>
              <a:gd name="connsiteX99" fmla="*/ 3674123 w 8614423"/>
              <a:gd name="connsiteY99" fmla="*/ 2495269 h 2965169"/>
              <a:gd name="connsiteX100" fmla="*/ 3693173 w 8614423"/>
              <a:gd name="connsiteY100" fmla="*/ 2476219 h 2965169"/>
              <a:gd name="connsiteX101" fmla="*/ 3712223 w 8614423"/>
              <a:gd name="connsiteY101" fmla="*/ 2469869 h 2965169"/>
              <a:gd name="connsiteX102" fmla="*/ 3775723 w 8614423"/>
              <a:gd name="connsiteY102" fmla="*/ 2425419 h 2965169"/>
              <a:gd name="connsiteX103" fmla="*/ 3839223 w 8614423"/>
              <a:gd name="connsiteY103" fmla="*/ 2393669 h 2965169"/>
              <a:gd name="connsiteX104" fmla="*/ 3883673 w 8614423"/>
              <a:gd name="connsiteY104" fmla="*/ 2368269 h 2965169"/>
              <a:gd name="connsiteX105" fmla="*/ 3902723 w 8614423"/>
              <a:gd name="connsiteY105" fmla="*/ 2361919 h 2965169"/>
              <a:gd name="connsiteX106" fmla="*/ 3940823 w 8614423"/>
              <a:gd name="connsiteY106" fmla="*/ 2342869 h 2965169"/>
              <a:gd name="connsiteX107" fmla="*/ 3966223 w 8614423"/>
              <a:gd name="connsiteY107" fmla="*/ 2336519 h 2965169"/>
              <a:gd name="connsiteX108" fmla="*/ 3991623 w 8614423"/>
              <a:gd name="connsiteY108" fmla="*/ 2323819 h 2965169"/>
              <a:gd name="connsiteX109" fmla="*/ 4023373 w 8614423"/>
              <a:gd name="connsiteY109" fmla="*/ 2317469 h 2965169"/>
              <a:gd name="connsiteX110" fmla="*/ 4137673 w 8614423"/>
              <a:gd name="connsiteY110" fmla="*/ 2304769 h 2965169"/>
              <a:gd name="connsiteX111" fmla="*/ 4188473 w 8614423"/>
              <a:gd name="connsiteY111" fmla="*/ 2298419 h 2965169"/>
              <a:gd name="connsiteX112" fmla="*/ 4417073 w 8614423"/>
              <a:gd name="connsiteY112" fmla="*/ 2292069 h 2965169"/>
              <a:gd name="connsiteX113" fmla="*/ 4613923 w 8614423"/>
              <a:gd name="connsiteY113" fmla="*/ 2285719 h 2965169"/>
              <a:gd name="connsiteX114" fmla="*/ 4639323 w 8614423"/>
              <a:gd name="connsiteY114" fmla="*/ 2279369 h 2965169"/>
              <a:gd name="connsiteX115" fmla="*/ 4696473 w 8614423"/>
              <a:gd name="connsiteY115" fmla="*/ 2260319 h 2965169"/>
              <a:gd name="connsiteX116" fmla="*/ 4766323 w 8614423"/>
              <a:gd name="connsiteY116" fmla="*/ 2241269 h 2965169"/>
              <a:gd name="connsiteX117" fmla="*/ 4823473 w 8614423"/>
              <a:gd name="connsiteY117" fmla="*/ 2228569 h 2965169"/>
              <a:gd name="connsiteX118" fmla="*/ 4874273 w 8614423"/>
              <a:gd name="connsiteY118" fmla="*/ 2209519 h 2965169"/>
              <a:gd name="connsiteX119" fmla="*/ 4931423 w 8614423"/>
              <a:gd name="connsiteY119" fmla="*/ 2190469 h 2965169"/>
              <a:gd name="connsiteX120" fmla="*/ 4963173 w 8614423"/>
              <a:gd name="connsiteY120" fmla="*/ 2184119 h 2965169"/>
              <a:gd name="connsiteX121" fmla="*/ 5026673 w 8614423"/>
              <a:gd name="connsiteY121" fmla="*/ 2158719 h 2965169"/>
              <a:gd name="connsiteX122" fmla="*/ 5052073 w 8614423"/>
              <a:gd name="connsiteY122" fmla="*/ 2152369 h 2965169"/>
              <a:gd name="connsiteX123" fmla="*/ 5077473 w 8614423"/>
              <a:gd name="connsiteY123" fmla="*/ 2139669 h 2965169"/>
              <a:gd name="connsiteX124" fmla="*/ 5109223 w 8614423"/>
              <a:gd name="connsiteY124" fmla="*/ 2133319 h 2965169"/>
              <a:gd name="connsiteX125" fmla="*/ 5128273 w 8614423"/>
              <a:gd name="connsiteY125" fmla="*/ 2126969 h 2965169"/>
              <a:gd name="connsiteX126" fmla="*/ 5204473 w 8614423"/>
              <a:gd name="connsiteY126" fmla="*/ 2114269 h 2965169"/>
              <a:gd name="connsiteX127" fmla="*/ 5293373 w 8614423"/>
              <a:gd name="connsiteY127" fmla="*/ 2101569 h 2965169"/>
              <a:gd name="connsiteX128" fmla="*/ 5331473 w 8614423"/>
              <a:gd name="connsiteY128" fmla="*/ 2088869 h 2965169"/>
              <a:gd name="connsiteX129" fmla="*/ 5471173 w 8614423"/>
              <a:gd name="connsiteY129" fmla="*/ 2063469 h 2965169"/>
              <a:gd name="connsiteX130" fmla="*/ 5509273 w 8614423"/>
              <a:gd name="connsiteY130" fmla="*/ 2057119 h 2965169"/>
              <a:gd name="connsiteX131" fmla="*/ 5541023 w 8614423"/>
              <a:gd name="connsiteY131" fmla="*/ 2050769 h 2965169"/>
              <a:gd name="connsiteX132" fmla="*/ 5610873 w 8614423"/>
              <a:gd name="connsiteY132" fmla="*/ 2044419 h 2965169"/>
              <a:gd name="connsiteX133" fmla="*/ 5725173 w 8614423"/>
              <a:gd name="connsiteY133" fmla="*/ 2019019 h 2965169"/>
              <a:gd name="connsiteX134" fmla="*/ 5833123 w 8614423"/>
              <a:gd name="connsiteY134" fmla="*/ 1999969 h 2965169"/>
              <a:gd name="connsiteX135" fmla="*/ 5902973 w 8614423"/>
              <a:gd name="connsiteY135" fmla="*/ 1993619 h 2965169"/>
              <a:gd name="connsiteX136" fmla="*/ 5998223 w 8614423"/>
              <a:gd name="connsiteY136" fmla="*/ 1987269 h 2965169"/>
              <a:gd name="connsiteX137" fmla="*/ 6061723 w 8614423"/>
              <a:gd name="connsiteY137" fmla="*/ 1980919 h 2965169"/>
              <a:gd name="connsiteX138" fmla="*/ 6360173 w 8614423"/>
              <a:gd name="connsiteY138" fmla="*/ 1987269 h 2965169"/>
              <a:gd name="connsiteX139" fmla="*/ 6461773 w 8614423"/>
              <a:gd name="connsiteY139" fmla="*/ 1999969 h 2965169"/>
              <a:gd name="connsiteX140" fmla="*/ 6531623 w 8614423"/>
              <a:gd name="connsiteY140" fmla="*/ 2006319 h 2965169"/>
              <a:gd name="connsiteX141" fmla="*/ 6576073 w 8614423"/>
              <a:gd name="connsiteY141" fmla="*/ 2019019 h 2965169"/>
              <a:gd name="connsiteX142" fmla="*/ 6601473 w 8614423"/>
              <a:gd name="connsiteY142" fmla="*/ 2025369 h 2965169"/>
              <a:gd name="connsiteX143" fmla="*/ 6645923 w 8614423"/>
              <a:gd name="connsiteY143" fmla="*/ 2038069 h 2965169"/>
              <a:gd name="connsiteX144" fmla="*/ 6696723 w 8614423"/>
              <a:gd name="connsiteY144" fmla="*/ 2044419 h 2965169"/>
              <a:gd name="connsiteX145" fmla="*/ 6741173 w 8614423"/>
              <a:gd name="connsiteY145" fmla="*/ 2050769 h 2965169"/>
              <a:gd name="connsiteX146" fmla="*/ 6817373 w 8614423"/>
              <a:gd name="connsiteY146" fmla="*/ 2069819 h 2965169"/>
              <a:gd name="connsiteX147" fmla="*/ 6950723 w 8614423"/>
              <a:gd name="connsiteY147" fmla="*/ 2082519 h 2965169"/>
              <a:gd name="connsiteX148" fmla="*/ 7128523 w 8614423"/>
              <a:gd name="connsiteY148" fmla="*/ 2088869 h 2965169"/>
              <a:gd name="connsiteX149" fmla="*/ 7515873 w 8614423"/>
              <a:gd name="connsiteY149" fmla="*/ 2088869 h 2965169"/>
              <a:gd name="connsiteX150" fmla="*/ 7617473 w 8614423"/>
              <a:gd name="connsiteY150" fmla="*/ 2082519 h 2965169"/>
              <a:gd name="connsiteX151" fmla="*/ 7719073 w 8614423"/>
              <a:gd name="connsiteY151" fmla="*/ 2069819 h 2965169"/>
              <a:gd name="connsiteX152" fmla="*/ 7738123 w 8614423"/>
              <a:gd name="connsiteY152" fmla="*/ 2063469 h 2965169"/>
              <a:gd name="connsiteX153" fmla="*/ 7769873 w 8614423"/>
              <a:gd name="connsiteY153" fmla="*/ 2057119 h 2965169"/>
              <a:gd name="connsiteX154" fmla="*/ 7795273 w 8614423"/>
              <a:gd name="connsiteY154" fmla="*/ 2050769 h 2965169"/>
              <a:gd name="connsiteX155" fmla="*/ 7827023 w 8614423"/>
              <a:gd name="connsiteY155" fmla="*/ 2044419 h 2965169"/>
              <a:gd name="connsiteX156" fmla="*/ 7865123 w 8614423"/>
              <a:gd name="connsiteY156" fmla="*/ 2038069 h 2965169"/>
              <a:gd name="connsiteX157" fmla="*/ 7884173 w 8614423"/>
              <a:gd name="connsiteY157" fmla="*/ 2031719 h 2965169"/>
              <a:gd name="connsiteX158" fmla="*/ 7934973 w 8614423"/>
              <a:gd name="connsiteY158" fmla="*/ 2019019 h 2965169"/>
              <a:gd name="connsiteX159" fmla="*/ 7960373 w 8614423"/>
              <a:gd name="connsiteY159" fmla="*/ 2012669 h 2965169"/>
              <a:gd name="connsiteX160" fmla="*/ 7979423 w 8614423"/>
              <a:gd name="connsiteY160" fmla="*/ 2006319 h 2965169"/>
              <a:gd name="connsiteX161" fmla="*/ 8036573 w 8614423"/>
              <a:gd name="connsiteY161" fmla="*/ 1993619 h 2965169"/>
              <a:gd name="connsiteX162" fmla="*/ 8068323 w 8614423"/>
              <a:gd name="connsiteY162" fmla="*/ 1974569 h 2965169"/>
              <a:gd name="connsiteX163" fmla="*/ 8087373 w 8614423"/>
              <a:gd name="connsiteY163" fmla="*/ 1968219 h 2965169"/>
              <a:gd name="connsiteX164" fmla="*/ 8106423 w 8614423"/>
              <a:gd name="connsiteY164" fmla="*/ 1955519 h 2965169"/>
              <a:gd name="connsiteX165" fmla="*/ 8144523 w 8614423"/>
              <a:gd name="connsiteY165" fmla="*/ 1942819 h 2965169"/>
              <a:gd name="connsiteX166" fmla="*/ 8208023 w 8614423"/>
              <a:gd name="connsiteY166" fmla="*/ 1898369 h 2965169"/>
              <a:gd name="connsiteX167" fmla="*/ 8277873 w 8614423"/>
              <a:gd name="connsiteY167" fmla="*/ 1841219 h 2965169"/>
              <a:gd name="connsiteX168" fmla="*/ 8341373 w 8614423"/>
              <a:gd name="connsiteY168" fmla="*/ 1790419 h 2965169"/>
              <a:gd name="connsiteX169" fmla="*/ 8373123 w 8614423"/>
              <a:gd name="connsiteY169" fmla="*/ 1765019 h 2965169"/>
              <a:gd name="connsiteX170" fmla="*/ 8398523 w 8614423"/>
              <a:gd name="connsiteY170" fmla="*/ 1733269 h 2965169"/>
              <a:gd name="connsiteX171" fmla="*/ 8411223 w 8614423"/>
              <a:gd name="connsiteY171" fmla="*/ 1714219 h 2965169"/>
              <a:gd name="connsiteX172" fmla="*/ 8455673 w 8614423"/>
              <a:gd name="connsiteY172" fmla="*/ 1663419 h 2965169"/>
              <a:gd name="connsiteX173" fmla="*/ 8481073 w 8614423"/>
              <a:gd name="connsiteY173" fmla="*/ 1625319 h 2965169"/>
              <a:gd name="connsiteX174" fmla="*/ 8493773 w 8614423"/>
              <a:gd name="connsiteY174" fmla="*/ 1606269 h 2965169"/>
              <a:gd name="connsiteX175" fmla="*/ 8525523 w 8614423"/>
              <a:gd name="connsiteY175" fmla="*/ 1555469 h 2965169"/>
              <a:gd name="connsiteX176" fmla="*/ 8531873 w 8614423"/>
              <a:gd name="connsiteY176" fmla="*/ 1530069 h 2965169"/>
              <a:gd name="connsiteX177" fmla="*/ 8544573 w 8614423"/>
              <a:gd name="connsiteY177" fmla="*/ 1511019 h 2965169"/>
              <a:gd name="connsiteX178" fmla="*/ 8557273 w 8614423"/>
              <a:gd name="connsiteY178" fmla="*/ 1479269 h 2965169"/>
              <a:gd name="connsiteX179" fmla="*/ 8569973 w 8614423"/>
              <a:gd name="connsiteY179" fmla="*/ 1453869 h 2965169"/>
              <a:gd name="connsiteX180" fmla="*/ 8582673 w 8614423"/>
              <a:gd name="connsiteY180" fmla="*/ 1403069 h 2965169"/>
              <a:gd name="connsiteX181" fmla="*/ 8589023 w 8614423"/>
              <a:gd name="connsiteY181" fmla="*/ 1377669 h 2965169"/>
              <a:gd name="connsiteX182" fmla="*/ 8601723 w 8614423"/>
              <a:gd name="connsiteY182" fmla="*/ 1320519 h 2965169"/>
              <a:gd name="connsiteX183" fmla="*/ 8614423 w 8614423"/>
              <a:gd name="connsiteY183" fmla="*/ 1199869 h 2965169"/>
              <a:gd name="connsiteX184" fmla="*/ 8608073 w 8614423"/>
              <a:gd name="connsiteY184" fmla="*/ 1028419 h 2965169"/>
              <a:gd name="connsiteX185" fmla="*/ 8589023 w 8614423"/>
              <a:gd name="connsiteY185" fmla="*/ 964919 h 2965169"/>
              <a:gd name="connsiteX186" fmla="*/ 8569973 w 8614423"/>
              <a:gd name="connsiteY186" fmla="*/ 914119 h 2965169"/>
              <a:gd name="connsiteX187" fmla="*/ 8563623 w 8614423"/>
              <a:gd name="connsiteY187" fmla="*/ 888719 h 2965169"/>
              <a:gd name="connsiteX188" fmla="*/ 8550923 w 8614423"/>
              <a:gd name="connsiteY188" fmla="*/ 869669 h 2965169"/>
              <a:gd name="connsiteX189" fmla="*/ 8531873 w 8614423"/>
              <a:gd name="connsiteY189" fmla="*/ 837919 h 2965169"/>
              <a:gd name="connsiteX190" fmla="*/ 8519173 w 8614423"/>
              <a:gd name="connsiteY190" fmla="*/ 818869 h 2965169"/>
              <a:gd name="connsiteX191" fmla="*/ 8500123 w 8614423"/>
              <a:gd name="connsiteY191" fmla="*/ 787119 h 2965169"/>
              <a:gd name="connsiteX192" fmla="*/ 8487423 w 8614423"/>
              <a:gd name="connsiteY192" fmla="*/ 768069 h 2965169"/>
              <a:gd name="connsiteX193" fmla="*/ 8468373 w 8614423"/>
              <a:gd name="connsiteY193" fmla="*/ 729969 h 2965169"/>
              <a:gd name="connsiteX194" fmla="*/ 8436623 w 8614423"/>
              <a:gd name="connsiteY194" fmla="*/ 685519 h 2965169"/>
              <a:gd name="connsiteX195" fmla="*/ 8411223 w 8614423"/>
              <a:gd name="connsiteY195" fmla="*/ 647419 h 2965169"/>
              <a:gd name="connsiteX196" fmla="*/ 8379473 w 8614423"/>
              <a:gd name="connsiteY196" fmla="*/ 602969 h 2965169"/>
              <a:gd name="connsiteX197" fmla="*/ 8360423 w 8614423"/>
              <a:gd name="connsiteY197" fmla="*/ 590269 h 2965169"/>
              <a:gd name="connsiteX198" fmla="*/ 8290573 w 8614423"/>
              <a:gd name="connsiteY198" fmla="*/ 507719 h 2965169"/>
              <a:gd name="connsiteX199" fmla="*/ 8214373 w 8614423"/>
              <a:gd name="connsiteY199" fmla="*/ 444219 h 2965169"/>
              <a:gd name="connsiteX200" fmla="*/ 8195323 w 8614423"/>
              <a:gd name="connsiteY200" fmla="*/ 431519 h 2965169"/>
              <a:gd name="connsiteX201" fmla="*/ 8106423 w 8614423"/>
              <a:gd name="connsiteY201" fmla="*/ 393419 h 2965169"/>
              <a:gd name="connsiteX202" fmla="*/ 8081023 w 8614423"/>
              <a:gd name="connsiteY202" fmla="*/ 380719 h 2965169"/>
              <a:gd name="connsiteX203" fmla="*/ 8011173 w 8614423"/>
              <a:gd name="connsiteY203" fmla="*/ 361669 h 2965169"/>
              <a:gd name="connsiteX204" fmla="*/ 7992123 w 8614423"/>
              <a:gd name="connsiteY204" fmla="*/ 348969 h 2965169"/>
              <a:gd name="connsiteX205" fmla="*/ 7934973 w 8614423"/>
              <a:gd name="connsiteY205" fmla="*/ 336269 h 2965169"/>
              <a:gd name="connsiteX206" fmla="*/ 7877823 w 8614423"/>
              <a:gd name="connsiteY206" fmla="*/ 329919 h 2965169"/>
              <a:gd name="connsiteX207" fmla="*/ 7833373 w 8614423"/>
              <a:gd name="connsiteY207" fmla="*/ 323569 h 2965169"/>
              <a:gd name="connsiteX208" fmla="*/ 7706373 w 8614423"/>
              <a:gd name="connsiteY208" fmla="*/ 310869 h 2965169"/>
              <a:gd name="connsiteX209" fmla="*/ 7661923 w 8614423"/>
              <a:gd name="connsiteY209" fmla="*/ 304519 h 2965169"/>
              <a:gd name="connsiteX210" fmla="*/ 7573023 w 8614423"/>
              <a:gd name="connsiteY210" fmla="*/ 291819 h 2965169"/>
              <a:gd name="connsiteX211" fmla="*/ 7306323 w 8614423"/>
              <a:gd name="connsiteY211" fmla="*/ 279119 h 2965169"/>
              <a:gd name="connsiteX212" fmla="*/ 7242823 w 8614423"/>
              <a:gd name="connsiteY212" fmla="*/ 266419 h 2965169"/>
              <a:gd name="connsiteX213" fmla="*/ 7179323 w 8614423"/>
              <a:gd name="connsiteY213" fmla="*/ 260069 h 2965169"/>
              <a:gd name="connsiteX214" fmla="*/ 7109473 w 8614423"/>
              <a:gd name="connsiteY214" fmla="*/ 247369 h 2965169"/>
              <a:gd name="connsiteX215" fmla="*/ 7090423 w 8614423"/>
              <a:gd name="connsiteY215" fmla="*/ 241019 h 2965169"/>
              <a:gd name="connsiteX216" fmla="*/ 6969773 w 8614423"/>
              <a:gd name="connsiteY216" fmla="*/ 228319 h 2965169"/>
              <a:gd name="connsiteX217" fmla="*/ 6944373 w 8614423"/>
              <a:gd name="connsiteY217" fmla="*/ 221969 h 2965169"/>
              <a:gd name="connsiteX218" fmla="*/ 6817373 w 8614423"/>
              <a:gd name="connsiteY218" fmla="*/ 209269 h 2965169"/>
              <a:gd name="connsiteX219" fmla="*/ 6747523 w 8614423"/>
              <a:gd name="connsiteY219" fmla="*/ 196569 h 2965169"/>
              <a:gd name="connsiteX220" fmla="*/ 6620523 w 8614423"/>
              <a:gd name="connsiteY220" fmla="*/ 183869 h 2965169"/>
              <a:gd name="connsiteX221" fmla="*/ 6563373 w 8614423"/>
              <a:gd name="connsiteY221" fmla="*/ 171169 h 2965169"/>
              <a:gd name="connsiteX222" fmla="*/ 6506223 w 8614423"/>
              <a:gd name="connsiteY222" fmla="*/ 164819 h 2965169"/>
              <a:gd name="connsiteX223" fmla="*/ 6442723 w 8614423"/>
              <a:gd name="connsiteY223" fmla="*/ 152119 h 2965169"/>
              <a:gd name="connsiteX224" fmla="*/ 6410973 w 8614423"/>
              <a:gd name="connsiteY224" fmla="*/ 145769 h 2965169"/>
              <a:gd name="connsiteX225" fmla="*/ 6372873 w 8614423"/>
              <a:gd name="connsiteY225" fmla="*/ 139419 h 2965169"/>
              <a:gd name="connsiteX226" fmla="*/ 6347473 w 8614423"/>
              <a:gd name="connsiteY226" fmla="*/ 133069 h 2965169"/>
              <a:gd name="connsiteX227" fmla="*/ 6303023 w 8614423"/>
              <a:gd name="connsiteY227" fmla="*/ 126719 h 2965169"/>
              <a:gd name="connsiteX228" fmla="*/ 6271273 w 8614423"/>
              <a:gd name="connsiteY228" fmla="*/ 120369 h 2965169"/>
              <a:gd name="connsiteX229" fmla="*/ 6220473 w 8614423"/>
              <a:gd name="connsiteY229" fmla="*/ 114019 h 2965169"/>
              <a:gd name="connsiteX230" fmla="*/ 6188723 w 8614423"/>
              <a:gd name="connsiteY230" fmla="*/ 107669 h 2965169"/>
              <a:gd name="connsiteX231" fmla="*/ 6150623 w 8614423"/>
              <a:gd name="connsiteY231" fmla="*/ 101319 h 2965169"/>
              <a:gd name="connsiteX232" fmla="*/ 6131573 w 8614423"/>
              <a:gd name="connsiteY232" fmla="*/ 94969 h 2965169"/>
              <a:gd name="connsiteX233" fmla="*/ 6074423 w 8614423"/>
              <a:gd name="connsiteY233" fmla="*/ 88619 h 2965169"/>
              <a:gd name="connsiteX234" fmla="*/ 6042673 w 8614423"/>
              <a:gd name="connsiteY234" fmla="*/ 82269 h 2965169"/>
              <a:gd name="connsiteX235" fmla="*/ 5966473 w 8614423"/>
              <a:gd name="connsiteY235" fmla="*/ 69569 h 2965169"/>
              <a:gd name="connsiteX236" fmla="*/ 5915673 w 8614423"/>
              <a:gd name="connsiteY236" fmla="*/ 63219 h 2965169"/>
              <a:gd name="connsiteX237" fmla="*/ 5826773 w 8614423"/>
              <a:gd name="connsiteY237" fmla="*/ 50519 h 2965169"/>
              <a:gd name="connsiteX238" fmla="*/ 5699773 w 8614423"/>
              <a:gd name="connsiteY238" fmla="*/ 37819 h 2965169"/>
              <a:gd name="connsiteX239" fmla="*/ 5610873 w 8614423"/>
              <a:gd name="connsiteY239" fmla="*/ 25119 h 2965169"/>
              <a:gd name="connsiteX240" fmla="*/ 5356873 w 8614423"/>
              <a:gd name="connsiteY240" fmla="*/ 12419 h 2965169"/>
              <a:gd name="connsiteX241" fmla="*/ 4912373 w 8614423"/>
              <a:gd name="connsiteY241" fmla="*/ 12419 h 2965169"/>
              <a:gd name="connsiteX242" fmla="*/ 4804423 w 8614423"/>
              <a:gd name="connsiteY242" fmla="*/ 18769 h 2965169"/>
              <a:gd name="connsiteX243" fmla="*/ 3985273 w 8614423"/>
              <a:gd name="connsiteY243" fmla="*/ 25119 h 2965169"/>
              <a:gd name="connsiteX244" fmla="*/ 3902723 w 8614423"/>
              <a:gd name="connsiteY244" fmla="*/ 31469 h 2965169"/>
              <a:gd name="connsiteX245" fmla="*/ 3782073 w 8614423"/>
              <a:gd name="connsiteY245" fmla="*/ 37819 h 2965169"/>
              <a:gd name="connsiteX246" fmla="*/ 3718573 w 8614423"/>
              <a:gd name="connsiteY246" fmla="*/ 44169 h 2965169"/>
              <a:gd name="connsiteX247" fmla="*/ 3585223 w 8614423"/>
              <a:gd name="connsiteY247" fmla="*/ 50519 h 2965169"/>
              <a:gd name="connsiteX248" fmla="*/ 3489973 w 8614423"/>
              <a:gd name="connsiteY248" fmla="*/ 56869 h 2965169"/>
              <a:gd name="connsiteX249" fmla="*/ 3445523 w 8614423"/>
              <a:gd name="connsiteY249" fmla="*/ 63219 h 2965169"/>
              <a:gd name="connsiteX250" fmla="*/ 3223273 w 8614423"/>
              <a:gd name="connsiteY250" fmla="*/ 82269 h 2965169"/>
              <a:gd name="connsiteX251" fmla="*/ 3172473 w 8614423"/>
              <a:gd name="connsiteY251" fmla="*/ 88619 h 2965169"/>
              <a:gd name="connsiteX252" fmla="*/ 3096273 w 8614423"/>
              <a:gd name="connsiteY252" fmla="*/ 101319 h 2965169"/>
              <a:gd name="connsiteX253" fmla="*/ 3039123 w 8614423"/>
              <a:gd name="connsiteY253" fmla="*/ 107669 h 2965169"/>
              <a:gd name="connsiteX254" fmla="*/ 2969273 w 8614423"/>
              <a:gd name="connsiteY254" fmla="*/ 114019 h 2965169"/>
              <a:gd name="connsiteX255" fmla="*/ 2924823 w 8614423"/>
              <a:gd name="connsiteY255" fmla="*/ 120369 h 2965169"/>
              <a:gd name="connsiteX256" fmla="*/ 2766073 w 8614423"/>
              <a:gd name="connsiteY256" fmla="*/ 133069 h 2965169"/>
              <a:gd name="connsiteX257" fmla="*/ 2677173 w 8614423"/>
              <a:gd name="connsiteY257" fmla="*/ 139419 h 2965169"/>
              <a:gd name="connsiteX258" fmla="*/ 2385073 w 8614423"/>
              <a:gd name="connsiteY258" fmla="*/ 145769 h 2965169"/>
              <a:gd name="connsiteX259" fmla="*/ 1432573 w 8614423"/>
              <a:gd name="connsiteY259" fmla="*/ 145769 h 2965169"/>
              <a:gd name="connsiteX260" fmla="*/ 1172223 w 8614423"/>
              <a:gd name="connsiteY260" fmla="*/ 171169 h 2965169"/>
              <a:gd name="connsiteX261" fmla="*/ 1108723 w 8614423"/>
              <a:gd name="connsiteY261" fmla="*/ 1838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8614423" h="2965169">
                <a:moveTo>
                  <a:pt x="1108723" y="183869"/>
                </a:moveTo>
                <a:cubicBezTo>
                  <a:pt x="1088615" y="182811"/>
                  <a:pt x="1076638" y="169376"/>
                  <a:pt x="1051573" y="164819"/>
                </a:cubicBezTo>
                <a:cubicBezTo>
                  <a:pt x="1036847" y="162142"/>
                  <a:pt x="1021758" y="161605"/>
                  <a:pt x="1007123" y="158469"/>
                </a:cubicBezTo>
                <a:cubicBezTo>
                  <a:pt x="992055" y="155240"/>
                  <a:pt x="977688" y="149234"/>
                  <a:pt x="962673" y="145769"/>
                </a:cubicBezTo>
                <a:cubicBezTo>
                  <a:pt x="948356" y="142465"/>
                  <a:pt x="892510" y="134839"/>
                  <a:pt x="880123" y="133069"/>
                </a:cubicBezTo>
                <a:cubicBezTo>
                  <a:pt x="822973" y="135186"/>
                  <a:pt x="765751" y="135852"/>
                  <a:pt x="708673" y="139419"/>
                </a:cubicBezTo>
                <a:cubicBezTo>
                  <a:pt x="697901" y="140092"/>
                  <a:pt x="687542" y="143838"/>
                  <a:pt x="676923" y="145769"/>
                </a:cubicBezTo>
                <a:cubicBezTo>
                  <a:pt x="664255" y="148072"/>
                  <a:pt x="651448" y="149594"/>
                  <a:pt x="638823" y="152119"/>
                </a:cubicBezTo>
                <a:cubicBezTo>
                  <a:pt x="630265" y="153831"/>
                  <a:pt x="621942" y="156576"/>
                  <a:pt x="613423" y="158469"/>
                </a:cubicBezTo>
                <a:cubicBezTo>
                  <a:pt x="602887" y="160810"/>
                  <a:pt x="592256" y="162702"/>
                  <a:pt x="581673" y="164819"/>
                </a:cubicBezTo>
                <a:cubicBezTo>
                  <a:pt x="557717" y="176797"/>
                  <a:pt x="483320" y="212372"/>
                  <a:pt x="467373" y="228319"/>
                </a:cubicBezTo>
                <a:cubicBezTo>
                  <a:pt x="458906" y="236786"/>
                  <a:pt x="450922" y="245764"/>
                  <a:pt x="441973" y="253719"/>
                </a:cubicBezTo>
                <a:cubicBezTo>
                  <a:pt x="431843" y="262723"/>
                  <a:pt x="419445" y="269187"/>
                  <a:pt x="410223" y="279119"/>
                </a:cubicBezTo>
                <a:cubicBezTo>
                  <a:pt x="351652" y="342195"/>
                  <a:pt x="368713" y="328995"/>
                  <a:pt x="334023" y="393419"/>
                </a:cubicBezTo>
                <a:cubicBezTo>
                  <a:pt x="328172" y="404286"/>
                  <a:pt x="320493" y="414130"/>
                  <a:pt x="314973" y="425169"/>
                </a:cubicBezTo>
                <a:cubicBezTo>
                  <a:pt x="311980" y="431156"/>
                  <a:pt x="310973" y="437952"/>
                  <a:pt x="308623" y="444219"/>
                </a:cubicBezTo>
                <a:cubicBezTo>
                  <a:pt x="304621" y="454892"/>
                  <a:pt x="300640" y="465592"/>
                  <a:pt x="295923" y="475969"/>
                </a:cubicBezTo>
                <a:cubicBezTo>
                  <a:pt x="290047" y="488895"/>
                  <a:pt x="282334" y="500962"/>
                  <a:pt x="276873" y="514069"/>
                </a:cubicBezTo>
                <a:cubicBezTo>
                  <a:pt x="216815" y="658207"/>
                  <a:pt x="302228" y="461806"/>
                  <a:pt x="257823" y="583919"/>
                </a:cubicBezTo>
                <a:cubicBezTo>
                  <a:pt x="252971" y="597263"/>
                  <a:pt x="243549" y="608647"/>
                  <a:pt x="238773" y="622019"/>
                </a:cubicBezTo>
                <a:cubicBezTo>
                  <a:pt x="232902" y="638457"/>
                  <a:pt x="231985" y="656396"/>
                  <a:pt x="226073" y="672819"/>
                </a:cubicBezTo>
                <a:cubicBezTo>
                  <a:pt x="212892" y="709433"/>
                  <a:pt x="193929" y="743852"/>
                  <a:pt x="181623" y="780769"/>
                </a:cubicBezTo>
                <a:cubicBezTo>
                  <a:pt x="152892" y="866963"/>
                  <a:pt x="170340" y="808083"/>
                  <a:pt x="149873" y="895069"/>
                </a:cubicBezTo>
                <a:cubicBezTo>
                  <a:pt x="145875" y="912059"/>
                  <a:pt x="142189" y="929151"/>
                  <a:pt x="137173" y="945869"/>
                </a:cubicBezTo>
                <a:cubicBezTo>
                  <a:pt x="129480" y="971514"/>
                  <a:pt x="111773" y="1022069"/>
                  <a:pt x="111773" y="1022069"/>
                </a:cubicBezTo>
                <a:cubicBezTo>
                  <a:pt x="109656" y="1036886"/>
                  <a:pt x="109724" y="1052183"/>
                  <a:pt x="105423" y="1066519"/>
                </a:cubicBezTo>
                <a:cubicBezTo>
                  <a:pt x="103230" y="1073829"/>
                  <a:pt x="94916" y="1078259"/>
                  <a:pt x="92723" y="1085569"/>
                </a:cubicBezTo>
                <a:cubicBezTo>
                  <a:pt x="88422" y="1099905"/>
                  <a:pt x="89308" y="1115343"/>
                  <a:pt x="86373" y="1130019"/>
                </a:cubicBezTo>
                <a:cubicBezTo>
                  <a:pt x="85060" y="1136583"/>
                  <a:pt x="81946" y="1142658"/>
                  <a:pt x="80023" y="1149069"/>
                </a:cubicBezTo>
                <a:cubicBezTo>
                  <a:pt x="75595" y="1163829"/>
                  <a:pt x="70852" y="1178519"/>
                  <a:pt x="67323" y="1193519"/>
                </a:cubicBezTo>
                <a:cubicBezTo>
                  <a:pt x="62379" y="1214531"/>
                  <a:pt x="59623" y="1236020"/>
                  <a:pt x="54623" y="1257019"/>
                </a:cubicBezTo>
                <a:cubicBezTo>
                  <a:pt x="49033" y="1280496"/>
                  <a:pt x="40922" y="1303335"/>
                  <a:pt x="35573" y="1326869"/>
                </a:cubicBezTo>
                <a:cubicBezTo>
                  <a:pt x="30328" y="1349946"/>
                  <a:pt x="26220" y="1373292"/>
                  <a:pt x="22873" y="1396719"/>
                </a:cubicBezTo>
                <a:cubicBezTo>
                  <a:pt x="10595" y="1482665"/>
                  <a:pt x="24906" y="1435071"/>
                  <a:pt x="10173" y="1479269"/>
                </a:cubicBezTo>
                <a:cubicBezTo>
                  <a:pt x="-6597" y="1613426"/>
                  <a:pt x="237" y="1538444"/>
                  <a:pt x="10173" y="1796769"/>
                </a:cubicBezTo>
                <a:cubicBezTo>
                  <a:pt x="10489" y="1804974"/>
                  <a:pt x="20088" y="1897142"/>
                  <a:pt x="22873" y="1911069"/>
                </a:cubicBezTo>
                <a:cubicBezTo>
                  <a:pt x="25895" y="1926179"/>
                  <a:pt x="31340" y="1940702"/>
                  <a:pt x="35573" y="1955519"/>
                </a:cubicBezTo>
                <a:cubicBezTo>
                  <a:pt x="39806" y="1989386"/>
                  <a:pt x="42662" y="2023453"/>
                  <a:pt x="48273" y="2057119"/>
                </a:cubicBezTo>
                <a:cubicBezTo>
                  <a:pt x="50390" y="2069819"/>
                  <a:pt x="52921" y="2082457"/>
                  <a:pt x="54623" y="2095219"/>
                </a:cubicBezTo>
                <a:cubicBezTo>
                  <a:pt x="57156" y="2114218"/>
                  <a:pt x="58058" y="2133425"/>
                  <a:pt x="60973" y="2152369"/>
                </a:cubicBezTo>
                <a:cubicBezTo>
                  <a:pt x="62300" y="2160995"/>
                  <a:pt x="65888" y="2169161"/>
                  <a:pt x="67323" y="2177769"/>
                </a:cubicBezTo>
                <a:cubicBezTo>
                  <a:pt x="70128" y="2194602"/>
                  <a:pt x="71078" y="2211702"/>
                  <a:pt x="73673" y="2228569"/>
                </a:cubicBezTo>
                <a:cubicBezTo>
                  <a:pt x="75314" y="2239236"/>
                  <a:pt x="78249" y="2249673"/>
                  <a:pt x="80023" y="2260319"/>
                </a:cubicBezTo>
                <a:cubicBezTo>
                  <a:pt x="82484" y="2275082"/>
                  <a:pt x="83696" y="2290043"/>
                  <a:pt x="86373" y="2304769"/>
                </a:cubicBezTo>
                <a:cubicBezTo>
                  <a:pt x="87934" y="2313355"/>
                  <a:pt x="90830" y="2321650"/>
                  <a:pt x="92723" y="2330169"/>
                </a:cubicBezTo>
                <a:cubicBezTo>
                  <a:pt x="99270" y="2359631"/>
                  <a:pt x="97680" y="2360218"/>
                  <a:pt x="105423" y="2387319"/>
                </a:cubicBezTo>
                <a:cubicBezTo>
                  <a:pt x="115643" y="2423090"/>
                  <a:pt x="107540" y="2389436"/>
                  <a:pt x="124473" y="2431769"/>
                </a:cubicBezTo>
                <a:cubicBezTo>
                  <a:pt x="129445" y="2444198"/>
                  <a:pt x="132940" y="2457169"/>
                  <a:pt x="137173" y="2469869"/>
                </a:cubicBezTo>
                <a:cubicBezTo>
                  <a:pt x="139290" y="2476219"/>
                  <a:pt x="139810" y="2483350"/>
                  <a:pt x="143523" y="2488919"/>
                </a:cubicBezTo>
                <a:cubicBezTo>
                  <a:pt x="179919" y="2543514"/>
                  <a:pt x="136283" y="2474439"/>
                  <a:pt x="162573" y="2527019"/>
                </a:cubicBezTo>
                <a:cubicBezTo>
                  <a:pt x="165986" y="2533845"/>
                  <a:pt x="171860" y="2539243"/>
                  <a:pt x="175273" y="2546069"/>
                </a:cubicBezTo>
                <a:cubicBezTo>
                  <a:pt x="178266" y="2552056"/>
                  <a:pt x="178630" y="2559132"/>
                  <a:pt x="181623" y="2565119"/>
                </a:cubicBezTo>
                <a:cubicBezTo>
                  <a:pt x="185036" y="2571945"/>
                  <a:pt x="190910" y="2577343"/>
                  <a:pt x="194323" y="2584169"/>
                </a:cubicBezTo>
                <a:cubicBezTo>
                  <a:pt x="197316" y="2590156"/>
                  <a:pt x="197422" y="2597368"/>
                  <a:pt x="200673" y="2603219"/>
                </a:cubicBezTo>
                <a:cubicBezTo>
                  <a:pt x="208086" y="2616562"/>
                  <a:pt x="219247" y="2627667"/>
                  <a:pt x="226073" y="2641319"/>
                </a:cubicBezTo>
                <a:cubicBezTo>
                  <a:pt x="230306" y="2649786"/>
                  <a:pt x="233903" y="2658602"/>
                  <a:pt x="238773" y="2666719"/>
                </a:cubicBezTo>
                <a:cubicBezTo>
                  <a:pt x="246626" y="2679807"/>
                  <a:pt x="259346" y="2690339"/>
                  <a:pt x="264173" y="2704819"/>
                </a:cubicBezTo>
                <a:cubicBezTo>
                  <a:pt x="266290" y="2711169"/>
                  <a:pt x="266414" y="2718585"/>
                  <a:pt x="270523" y="2723869"/>
                </a:cubicBezTo>
                <a:cubicBezTo>
                  <a:pt x="281550" y="2738046"/>
                  <a:pt x="298660" y="2747025"/>
                  <a:pt x="308623" y="2761969"/>
                </a:cubicBezTo>
                <a:cubicBezTo>
                  <a:pt x="312856" y="2768319"/>
                  <a:pt x="315580" y="2775993"/>
                  <a:pt x="321323" y="2781019"/>
                </a:cubicBezTo>
                <a:cubicBezTo>
                  <a:pt x="332810" y="2791070"/>
                  <a:pt x="359423" y="2806419"/>
                  <a:pt x="359423" y="2806419"/>
                </a:cubicBezTo>
                <a:cubicBezTo>
                  <a:pt x="363656" y="2812769"/>
                  <a:pt x="365651" y="2821424"/>
                  <a:pt x="372123" y="2825469"/>
                </a:cubicBezTo>
                <a:cubicBezTo>
                  <a:pt x="383475" y="2832564"/>
                  <a:pt x="399084" y="2830743"/>
                  <a:pt x="410223" y="2838169"/>
                </a:cubicBezTo>
                <a:cubicBezTo>
                  <a:pt x="440412" y="2858295"/>
                  <a:pt x="422033" y="2848456"/>
                  <a:pt x="467373" y="2863569"/>
                </a:cubicBezTo>
                <a:lnTo>
                  <a:pt x="543573" y="2888969"/>
                </a:lnTo>
                <a:lnTo>
                  <a:pt x="562623" y="2895319"/>
                </a:lnTo>
                <a:cubicBezTo>
                  <a:pt x="568973" y="2897436"/>
                  <a:pt x="575109" y="2900356"/>
                  <a:pt x="581673" y="2901669"/>
                </a:cubicBezTo>
                <a:cubicBezTo>
                  <a:pt x="602840" y="2905902"/>
                  <a:pt x="623676" y="2912415"/>
                  <a:pt x="645173" y="2914369"/>
                </a:cubicBezTo>
                <a:cubicBezTo>
                  <a:pt x="750921" y="2923982"/>
                  <a:pt x="691684" y="2919346"/>
                  <a:pt x="822973" y="2927069"/>
                </a:cubicBezTo>
                <a:lnTo>
                  <a:pt x="1242073" y="2920719"/>
                </a:lnTo>
                <a:cubicBezTo>
                  <a:pt x="1336325" y="2918302"/>
                  <a:pt x="1293095" y="2916865"/>
                  <a:pt x="1369073" y="2901669"/>
                </a:cubicBezTo>
                <a:cubicBezTo>
                  <a:pt x="1404625" y="2894559"/>
                  <a:pt x="1456729" y="2891719"/>
                  <a:pt x="1489723" y="2888969"/>
                </a:cubicBezTo>
                <a:lnTo>
                  <a:pt x="2200923" y="2895319"/>
                </a:lnTo>
                <a:cubicBezTo>
                  <a:pt x="2235044" y="2896119"/>
                  <a:pt x="2268551" y="2904731"/>
                  <a:pt x="2302523" y="2908019"/>
                </a:cubicBezTo>
                <a:cubicBezTo>
                  <a:pt x="2334196" y="2911084"/>
                  <a:pt x="2366023" y="2912252"/>
                  <a:pt x="2397773" y="2914369"/>
                </a:cubicBezTo>
                <a:cubicBezTo>
                  <a:pt x="2447091" y="2930808"/>
                  <a:pt x="2393303" y="2914590"/>
                  <a:pt x="2499373" y="2927069"/>
                </a:cubicBezTo>
                <a:cubicBezTo>
                  <a:pt x="2508040" y="2928089"/>
                  <a:pt x="2516113" y="2932337"/>
                  <a:pt x="2524773" y="2933419"/>
                </a:cubicBezTo>
                <a:cubicBezTo>
                  <a:pt x="2566989" y="2938696"/>
                  <a:pt x="2609489" y="2941421"/>
                  <a:pt x="2651773" y="2946119"/>
                </a:cubicBezTo>
                <a:lnTo>
                  <a:pt x="2708923" y="2952469"/>
                </a:lnTo>
                <a:lnTo>
                  <a:pt x="2810523" y="2965169"/>
                </a:lnTo>
                <a:lnTo>
                  <a:pt x="3128023" y="2958819"/>
                </a:lnTo>
                <a:cubicBezTo>
                  <a:pt x="3134712" y="2958567"/>
                  <a:pt x="3140471" y="2953569"/>
                  <a:pt x="3147073" y="2952469"/>
                </a:cubicBezTo>
                <a:cubicBezTo>
                  <a:pt x="3165979" y="2949318"/>
                  <a:pt x="3185173" y="2948236"/>
                  <a:pt x="3204223" y="2946119"/>
                </a:cubicBezTo>
                <a:cubicBezTo>
                  <a:pt x="3251052" y="2934412"/>
                  <a:pt x="3208535" y="2946993"/>
                  <a:pt x="3255023" y="2927069"/>
                </a:cubicBezTo>
                <a:cubicBezTo>
                  <a:pt x="3267777" y="2921603"/>
                  <a:pt x="3286584" y="2917591"/>
                  <a:pt x="3299473" y="2914369"/>
                </a:cubicBezTo>
                <a:cubicBezTo>
                  <a:pt x="3325878" y="2874762"/>
                  <a:pt x="3296170" y="2910877"/>
                  <a:pt x="3331223" y="2888969"/>
                </a:cubicBezTo>
                <a:cubicBezTo>
                  <a:pt x="3342716" y="2881786"/>
                  <a:pt x="3352130" y="2871701"/>
                  <a:pt x="3362973" y="2863569"/>
                </a:cubicBezTo>
                <a:cubicBezTo>
                  <a:pt x="3369078" y="2858990"/>
                  <a:pt x="3375673" y="2855102"/>
                  <a:pt x="3382023" y="2850869"/>
                </a:cubicBezTo>
                <a:cubicBezTo>
                  <a:pt x="3410092" y="2808765"/>
                  <a:pt x="3377103" y="2855550"/>
                  <a:pt x="3413773" y="2812769"/>
                </a:cubicBezTo>
                <a:cubicBezTo>
                  <a:pt x="3420661" y="2804734"/>
                  <a:pt x="3425935" y="2795404"/>
                  <a:pt x="3432823" y="2787369"/>
                </a:cubicBezTo>
                <a:cubicBezTo>
                  <a:pt x="3438667" y="2780551"/>
                  <a:pt x="3446653" y="2775627"/>
                  <a:pt x="3451873" y="2768319"/>
                </a:cubicBezTo>
                <a:cubicBezTo>
                  <a:pt x="3457375" y="2760616"/>
                  <a:pt x="3459556" y="2750946"/>
                  <a:pt x="3464573" y="2742919"/>
                </a:cubicBezTo>
                <a:cubicBezTo>
                  <a:pt x="3470182" y="2733944"/>
                  <a:pt x="3477273" y="2725986"/>
                  <a:pt x="3483623" y="2717519"/>
                </a:cubicBezTo>
                <a:cubicBezTo>
                  <a:pt x="3493928" y="2686605"/>
                  <a:pt x="3484996" y="2706707"/>
                  <a:pt x="3509023" y="2673069"/>
                </a:cubicBezTo>
                <a:cubicBezTo>
                  <a:pt x="3513459" y="2666859"/>
                  <a:pt x="3516653" y="2659723"/>
                  <a:pt x="3521723" y="2654019"/>
                </a:cubicBezTo>
                <a:cubicBezTo>
                  <a:pt x="3533655" y="2640595"/>
                  <a:pt x="3549047" y="2630287"/>
                  <a:pt x="3559823" y="2615919"/>
                </a:cubicBezTo>
                <a:cubicBezTo>
                  <a:pt x="3566173" y="2607452"/>
                  <a:pt x="3571793" y="2598386"/>
                  <a:pt x="3578873" y="2590519"/>
                </a:cubicBezTo>
                <a:cubicBezTo>
                  <a:pt x="3590888" y="2577169"/>
                  <a:pt x="3604273" y="2565119"/>
                  <a:pt x="3616973" y="2552419"/>
                </a:cubicBezTo>
                <a:lnTo>
                  <a:pt x="3636023" y="2533369"/>
                </a:lnTo>
                <a:lnTo>
                  <a:pt x="3674123" y="2495269"/>
                </a:lnTo>
                <a:cubicBezTo>
                  <a:pt x="3680473" y="2488919"/>
                  <a:pt x="3684654" y="2479059"/>
                  <a:pt x="3693173" y="2476219"/>
                </a:cubicBezTo>
                <a:lnTo>
                  <a:pt x="3712223" y="2469869"/>
                </a:lnTo>
                <a:cubicBezTo>
                  <a:pt x="3741704" y="2446284"/>
                  <a:pt x="3743194" y="2442768"/>
                  <a:pt x="3775723" y="2425419"/>
                </a:cubicBezTo>
                <a:cubicBezTo>
                  <a:pt x="3796604" y="2414283"/>
                  <a:pt x="3819532" y="2406796"/>
                  <a:pt x="3839223" y="2393669"/>
                </a:cubicBezTo>
                <a:cubicBezTo>
                  <a:pt x="3858355" y="2380914"/>
                  <a:pt x="3861115" y="2377937"/>
                  <a:pt x="3883673" y="2368269"/>
                </a:cubicBezTo>
                <a:cubicBezTo>
                  <a:pt x="3889825" y="2365632"/>
                  <a:pt x="3896606" y="2364637"/>
                  <a:pt x="3902723" y="2361919"/>
                </a:cubicBezTo>
                <a:cubicBezTo>
                  <a:pt x="3915698" y="2356152"/>
                  <a:pt x="3927640" y="2348142"/>
                  <a:pt x="3940823" y="2342869"/>
                </a:cubicBezTo>
                <a:cubicBezTo>
                  <a:pt x="3948926" y="2339628"/>
                  <a:pt x="3958051" y="2339583"/>
                  <a:pt x="3966223" y="2336519"/>
                </a:cubicBezTo>
                <a:cubicBezTo>
                  <a:pt x="3975086" y="2333195"/>
                  <a:pt x="3982643" y="2326812"/>
                  <a:pt x="3991623" y="2323819"/>
                </a:cubicBezTo>
                <a:cubicBezTo>
                  <a:pt x="4001862" y="2320406"/>
                  <a:pt x="4012727" y="2319243"/>
                  <a:pt x="4023373" y="2317469"/>
                </a:cubicBezTo>
                <a:cubicBezTo>
                  <a:pt x="4077441" y="2308458"/>
                  <a:pt x="4074046" y="2311467"/>
                  <a:pt x="4137673" y="2304769"/>
                </a:cubicBezTo>
                <a:cubicBezTo>
                  <a:pt x="4154644" y="2302983"/>
                  <a:pt x="4171425" y="2299194"/>
                  <a:pt x="4188473" y="2298419"/>
                </a:cubicBezTo>
                <a:cubicBezTo>
                  <a:pt x="4264624" y="2294958"/>
                  <a:pt x="4340878" y="2294343"/>
                  <a:pt x="4417073" y="2292069"/>
                </a:cubicBezTo>
                <a:lnTo>
                  <a:pt x="4613923" y="2285719"/>
                </a:lnTo>
                <a:cubicBezTo>
                  <a:pt x="4622390" y="2283602"/>
                  <a:pt x="4630982" y="2281936"/>
                  <a:pt x="4639323" y="2279369"/>
                </a:cubicBezTo>
                <a:cubicBezTo>
                  <a:pt x="4658515" y="2273464"/>
                  <a:pt x="4676782" y="2264257"/>
                  <a:pt x="4696473" y="2260319"/>
                </a:cubicBezTo>
                <a:cubicBezTo>
                  <a:pt x="4754341" y="2248745"/>
                  <a:pt x="4701871" y="2260605"/>
                  <a:pt x="4766323" y="2241269"/>
                </a:cubicBezTo>
                <a:cubicBezTo>
                  <a:pt x="4784258" y="2235888"/>
                  <a:pt x="4805346" y="2232194"/>
                  <a:pt x="4823473" y="2228569"/>
                </a:cubicBezTo>
                <a:cubicBezTo>
                  <a:pt x="4867932" y="2206339"/>
                  <a:pt x="4829315" y="2223352"/>
                  <a:pt x="4874273" y="2209519"/>
                </a:cubicBezTo>
                <a:cubicBezTo>
                  <a:pt x="4893465" y="2203614"/>
                  <a:pt x="4911732" y="2194407"/>
                  <a:pt x="4931423" y="2190469"/>
                </a:cubicBezTo>
                <a:cubicBezTo>
                  <a:pt x="4942006" y="2188352"/>
                  <a:pt x="4952934" y="2187532"/>
                  <a:pt x="4963173" y="2184119"/>
                </a:cubicBezTo>
                <a:cubicBezTo>
                  <a:pt x="4984800" y="2176910"/>
                  <a:pt x="5004556" y="2164248"/>
                  <a:pt x="5026673" y="2158719"/>
                </a:cubicBezTo>
                <a:cubicBezTo>
                  <a:pt x="5035140" y="2156602"/>
                  <a:pt x="5043901" y="2155433"/>
                  <a:pt x="5052073" y="2152369"/>
                </a:cubicBezTo>
                <a:cubicBezTo>
                  <a:pt x="5060936" y="2149045"/>
                  <a:pt x="5068493" y="2142662"/>
                  <a:pt x="5077473" y="2139669"/>
                </a:cubicBezTo>
                <a:cubicBezTo>
                  <a:pt x="5087712" y="2136256"/>
                  <a:pt x="5098752" y="2135937"/>
                  <a:pt x="5109223" y="2133319"/>
                </a:cubicBezTo>
                <a:cubicBezTo>
                  <a:pt x="5115717" y="2131696"/>
                  <a:pt x="5121709" y="2128282"/>
                  <a:pt x="5128273" y="2126969"/>
                </a:cubicBezTo>
                <a:cubicBezTo>
                  <a:pt x="5153523" y="2121919"/>
                  <a:pt x="5179008" y="2118089"/>
                  <a:pt x="5204473" y="2114269"/>
                </a:cubicBezTo>
                <a:cubicBezTo>
                  <a:pt x="5223268" y="2111450"/>
                  <a:pt x="5272226" y="2106856"/>
                  <a:pt x="5293373" y="2101569"/>
                </a:cubicBezTo>
                <a:cubicBezTo>
                  <a:pt x="5306360" y="2098322"/>
                  <a:pt x="5318486" y="2092116"/>
                  <a:pt x="5331473" y="2088869"/>
                </a:cubicBezTo>
                <a:cubicBezTo>
                  <a:pt x="5366973" y="2079994"/>
                  <a:pt x="5437204" y="2069130"/>
                  <a:pt x="5471173" y="2063469"/>
                </a:cubicBezTo>
                <a:cubicBezTo>
                  <a:pt x="5483873" y="2061352"/>
                  <a:pt x="5496648" y="2059644"/>
                  <a:pt x="5509273" y="2057119"/>
                </a:cubicBezTo>
                <a:cubicBezTo>
                  <a:pt x="5519856" y="2055002"/>
                  <a:pt x="5530313" y="2052108"/>
                  <a:pt x="5541023" y="2050769"/>
                </a:cubicBezTo>
                <a:cubicBezTo>
                  <a:pt x="5564222" y="2047869"/>
                  <a:pt x="5587590" y="2046536"/>
                  <a:pt x="5610873" y="2044419"/>
                </a:cubicBezTo>
                <a:cubicBezTo>
                  <a:pt x="5685022" y="2019703"/>
                  <a:pt x="5613417" y="2041370"/>
                  <a:pt x="5725173" y="2019019"/>
                </a:cubicBezTo>
                <a:cubicBezTo>
                  <a:pt x="5756895" y="2012675"/>
                  <a:pt x="5806587" y="2002381"/>
                  <a:pt x="5833123" y="1999969"/>
                </a:cubicBezTo>
                <a:lnTo>
                  <a:pt x="5902973" y="1993619"/>
                </a:lnTo>
                <a:cubicBezTo>
                  <a:pt x="5934700" y="1991178"/>
                  <a:pt x="5966504" y="1989807"/>
                  <a:pt x="5998223" y="1987269"/>
                </a:cubicBezTo>
                <a:cubicBezTo>
                  <a:pt x="6019427" y="1985573"/>
                  <a:pt x="6040556" y="1983036"/>
                  <a:pt x="6061723" y="1980919"/>
                </a:cubicBezTo>
                <a:cubicBezTo>
                  <a:pt x="6161206" y="1983036"/>
                  <a:pt x="6260780" y="1982536"/>
                  <a:pt x="6360173" y="1987269"/>
                </a:cubicBezTo>
                <a:cubicBezTo>
                  <a:pt x="6394265" y="1988892"/>
                  <a:pt x="6427783" y="1996879"/>
                  <a:pt x="6461773" y="1999969"/>
                </a:cubicBezTo>
                <a:lnTo>
                  <a:pt x="6531623" y="2006319"/>
                </a:lnTo>
                <a:cubicBezTo>
                  <a:pt x="6611028" y="2026170"/>
                  <a:pt x="6512304" y="2000799"/>
                  <a:pt x="6576073" y="2019019"/>
                </a:cubicBezTo>
                <a:cubicBezTo>
                  <a:pt x="6584464" y="2021417"/>
                  <a:pt x="6593053" y="2023073"/>
                  <a:pt x="6601473" y="2025369"/>
                </a:cubicBezTo>
                <a:cubicBezTo>
                  <a:pt x="6616340" y="2029424"/>
                  <a:pt x="6630813" y="2035047"/>
                  <a:pt x="6645923" y="2038069"/>
                </a:cubicBezTo>
                <a:cubicBezTo>
                  <a:pt x="6662657" y="2041416"/>
                  <a:pt x="6679808" y="2042164"/>
                  <a:pt x="6696723" y="2044419"/>
                </a:cubicBezTo>
                <a:cubicBezTo>
                  <a:pt x="6711559" y="2046397"/>
                  <a:pt x="6726410" y="2048308"/>
                  <a:pt x="6741173" y="2050769"/>
                </a:cubicBezTo>
                <a:cubicBezTo>
                  <a:pt x="6839920" y="2067227"/>
                  <a:pt x="6688465" y="2044037"/>
                  <a:pt x="6817373" y="2069819"/>
                </a:cubicBezTo>
                <a:cubicBezTo>
                  <a:pt x="6845323" y="2075409"/>
                  <a:pt x="6932399" y="2081625"/>
                  <a:pt x="6950723" y="2082519"/>
                </a:cubicBezTo>
                <a:cubicBezTo>
                  <a:pt x="7009957" y="2085408"/>
                  <a:pt x="7069256" y="2086752"/>
                  <a:pt x="7128523" y="2088869"/>
                </a:cubicBezTo>
                <a:cubicBezTo>
                  <a:pt x="7297393" y="2104221"/>
                  <a:pt x="7203973" y="2098321"/>
                  <a:pt x="7515873" y="2088869"/>
                </a:cubicBezTo>
                <a:cubicBezTo>
                  <a:pt x="7549790" y="2087841"/>
                  <a:pt x="7583640" y="2085122"/>
                  <a:pt x="7617473" y="2082519"/>
                </a:cubicBezTo>
                <a:cubicBezTo>
                  <a:pt x="7644340" y="2080452"/>
                  <a:pt x="7689916" y="2076298"/>
                  <a:pt x="7719073" y="2069819"/>
                </a:cubicBezTo>
                <a:cubicBezTo>
                  <a:pt x="7725607" y="2068367"/>
                  <a:pt x="7731629" y="2065092"/>
                  <a:pt x="7738123" y="2063469"/>
                </a:cubicBezTo>
                <a:cubicBezTo>
                  <a:pt x="7748594" y="2060851"/>
                  <a:pt x="7759337" y="2059460"/>
                  <a:pt x="7769873" y="2057119"/>
                </a:cubicBezTo>
                <a:cubicBezTo>
                  <a:pt x="7778392" y="2055226"/>
                  <a:pt x="7786754" y="2052662"/>
                  <a:pt x="7795273" y="2050769"/>
                </a:cubicBezTo>
                <a:cubicBezTo>
                  <a:pt x="7805809" y="2048428"/>
                  <a:pt x="7816404" y="2046350"/>
                  <a:pt x="7827023" y="2044419"/>
                </a:cubicBezTo>
                <a:cubicBezTo>
                  <a:pt x="7839691" y="2042116"/>
                  <a:pt x="7852554" y="2040862"/>
                  <a:pt x="7865123" y="2038069"/>
                </a:cubicBezTo>
                <a:cubicBezTo>
                  <a:pt x="7871657" y="2036617"/>
                  <a:pt x="7877715" y="2033480"/>
                  <a:pt x="7884173" y="2031719"/>
                </a:cubicBezTo>
                <a:cubicBezTo>
                  <a:pt x="7901012" y="2027126"/>
                  <a:pt x="7918040" y="2023252"/>
                  <a:pt x="7934973" y="2019019"/>
                </a:cubicBezTo>
                <a:cubicBezTo>
                  <a:pt x="7943440" y="2016902"/>
                  <a:pt x="7952094" y="2015429"/>
                  <a:pt x="7960373" y="2012669"/>
                </a:cubicBezTo>
                <a:cubicBezTo>
                  <a:pt x="7966723" y="2010552"/>
                  <a:pt x="7972987" y="2008158"/>
                  <a:pt x="7979423" y="2006319"/>
                </a:cubicBezTo>
                <a:cubicBezTo>
                  <a:pt x="8000348" y="2000341"/>
                  <a:pt x="8014749" y="1997984"/>
                  <a:pt x="8036573" y="1993619"/>
                </a:cubicBezTo>
                <a:cubicBezTo>
                  <a:pt x="8047156" y="1987269"/>
                  <a:pt x="8057284" y="1980089"/>
                  <a:pt x="8068323" y="1974569"/>
                </a:cubicBezTo>
                <a:cubicBezTo>
                  <a:pt x="8074310" y="1971576"/>
                  <a:pt x="8081386" y="1971212"/>
                  <a:pt x="8087373" y="1968219"/>
                </a:cubicBezTo>
                <a:cubicBezTo>
                  <a:pt x="8094199" y="1964806"/>
                  <a:pt x="8099449" y="1958619"/>
                  <a:pt x="8106423" y="1955519"/>
                </a:cubicBezTo>
                <a:cubicBezTo>
                  <a:pt x="8118656" y="1950082"/>
                  <a:pt x="8132336" y="1948359"/>
                  <a:pt x="8144523" y="1942819"/>
                </a:cubicBezTo>
                <a:cubicBezTo>
                  <a:pt x="8174814" y="1929051"/>
                  <a:pt x="8181000" y="1918022"/>
                  <a:pt x="8208023" y="1898369"/>
                </a:cubicBezTo>
                <a:cubicBezTo>
                  <a:pt x="8322055" y="1815436"/>
                  <a:pt x="8173084" y="1932036"/>
                  <a:pt x="8277873" y="1841219"/>
                </a:cubicBezTo>
                <a:cubicBezTo>
                  <a:pt x="8298357" y="1823466"/>
                  <a:pt x="8320206" y="1807352"/>
                  <a:pt x="8341373" y="1790419"/>
                </a:cubicBezTo>
                <a:cubicBezTo>
                  <a:pt x="8351956" y="1781952"/>
                  <a:pt x="8364656" y="1775602"/>
                  <a:pt x="8373123" y="1765019"/>
                </a:cubicBezTo>
                <a:cubicBezTo>
                  <a:pt x="8381590" y="1754436"/>
                  <a:pt x="8390391" y="1744112"/>
                  <a:pt x="8398523" y="1733269"/>
                </a:cubicBezTo>
                <a:cubicBezTo>
                  <a:pt x="8403102" y="1727164"/>
                  <a:pt x="8406337" y="1720082"/>
                  <a:pt x="8411223" y="1714219"/>
                </a:cubicBezTo>
                <a:cubicBezTo>
                  <a:pt x="8457904" y="1658201"/>
                  <a:pt x="8397425" y="1743510"/>
                  <a:pt x="8455673" y="1663419"/>
                </a:cubicBezTo>
                <a:cubicBezTo>
                  <a:pt x="8464651" y="1651075"/>
                  <a:pt x="8472606" y="1638019"/>
                  <a:pt x="8481073" y="1625319"/>
                </a:cubicBezTo>
                <a:cubicBezTo>
                  <a:pt x="8485306" y="1618969"/>
                  <a:pt x="8490360" y="1613095"/>
                  <a:pt x="8493773" y="1606269"/>
                </a:cubicBezTo>
                <a:cubicBezTo>
                  <a:pt x="8511206" y="1571403"/>
                  <a:pt x="8500793" y="1588442"/>
                  <a:pt x="8525523" y="1555469"/>
                </a:cubicBezTo>
                <a:cubicBezTo>
                  <a:pt x="8527640" y="1547002"/>
                  <a:pt x="8528435" y="1538091"/>
                  <a:pt x="8531873" y="1530069"/>
                </a:cubicBezTo>
                <a:cubicBezTo>
                  <a:pt x="8534879" y="1523054"/>
                  <a:pt x="8541160" y="1517845"/>
                  <a:pt x="8544573" y="1511019"/>
                </a:cubicBezTo>
                <a:cubicBezTo>
                  <a:pt x="8549671" y="1500824"/>
                  <a:pt x="8552644" y="1489685"/>
                  <a:pt x="8557273" y="1479269"/>
                </a:cubicBezTo>
                <a:cubicBezTo>
                  <a:pt x="8561118" y="1470619"/>
                  <a:pt x="8566980" y="1462849"/>
                  <a:pt x="8569973" y="1453869"/>
                </a:cubicBezTo>
                <a:cubicBezTo>
                  <a:pt x="8575493" y="1437310"/>
                  <a:pt x="8578440" y="1420002"/>
                  <a:pt x="8582673" y="1403069"/>
                </a:cubicBezTo>
                <a:lnTo>
                  <a:pt x="8589023" y="1377669"/>
                </a:lnTo>
                <a:cubicBezTo>
                  <a:pt x="8593645" y="1359181"/>
                  <a:pt x="8599036" y="1339329"/>
                  <a:pt x="8601723" y="1320519"/>
                </a:cubicBezTo>
                <a:cubicBezTo>
                  <a:pt x="8604623" y="1300221"/>
                  <a:pt x="8612602" y="1218078"/>
                  <a:pt x="8614423" y="1199869"/>
                </a:cubicBezTo>
                <a:cubicBezTo>
                  <a:pt x="8612306" y="1142719"/>
                  <a:pt x="8613100" y="1085387"/>
                  <a:pt x="8608073" y="1028419"/>
                </a:cubicBezTo>
                <a:cubicBezTo>
                  <a:pt x="8605541" y="999723"/>
                  <a:pt x="8595030" y="988949"/>
                  <a:pt x="8589023" y="964919"/>
                </a:cubicBezTo>
                <a:cubicBezTo>
                  <a:pt x="8578038" y="920977"/>
                  <a:pt x="8590879" y="945478"/>
                  <a:pt x="8569973" y="914119"/>
                </a:cubicBezTo>
                <a:cubicBezTo>
                  <a:pt x="8567856" y="905652"/>
                  <a:pt x="8567061" y="896741"/>
                  <a:pt x="8563623" y="888719"/>
                </a:cubicBezTo>
                <a:cubicBezTo>
                  <a:pt x="8560617" y="881704"/>
                  <a:pt x="8554968" y="876141"/>
                  <a:pt x="8550923" y="869669"/>
                </a:cubicBezTo>
                <a:cubicBezTo>
                  <a:pt x="8544382" y="859203"/>
                  <a:pt x="8538414" y="848385"/>
                  <a:pt x="8531873" y="837919"/>
                </a:cubicBezTo>
                <a:cubicBezTo>
                  <a:pt x="8527828" y="831447"/>
                  <a:pt x="8523218" y="825341"/>
                  <a:pt x="8519173" y="818869"/>
                </a:cubicBezTo>
                <a:cubicBezTo>
                  <a:pt x="8512632" y="808403"/>
                  <a:pt x="8506664" y="797585"/>
                  <a:pt x="8500123" y="787119"/>
                </a:cubicBezTo>
                <a:cubicBezTo>
                  <a:pt x="8496078" y="780647"/>
                  <a:pt x="8491129" y="774740"/>
                  <a:pt x="8487423" y="768069"/>
                </a:cubicBezTo>
                <a:cubicBezTo>
                  <a:pt x="8480527" y="755657"/>
                  <a:pt x="8475815" y="742062"/>
                  <a:pt x="8468373" y="729969"/>
                </a:cubicBezTo>
                <a:cubicBezTo>
                  <a:pt x="8458830" y="714462"/>
                  <a:pt x="8447206" y="700336"/>
                  <a:pt x="8436623" y="685519"/>
                </a:cubicBezTo>
                <a:cubicBezTo>
                  <a:pt x="8424901" y="650352"/>
                  <a:pt x="8438404" y="681395"/>
                  <a:pt x="8411223" y="647419"/>
                </a:cubicBezTo>
                <a:cubicBezTo>
                  <a:pt x="8399848" y="633201"/>
                  <a:pt x="8391570" y="616578"/>
                  <a:pt x="8379473" y="602969"/>
                </a:cubicBezTo>
                <a:cubicBezTo>
                  <a:pt x="8374403" y="597265"/>
                  <a:pt x="8365557" y="595916"/>
                  <a:pt x="8360423" y="590269"/>
                </a:cubicBezTo>
                <a:cubicBezTo>
                  <a:pt x="8313416" y="538561"/>
                  <a:pt x="8330660" y="542795"/>
                  <a:pt x="8290573" y="507719"/>
                </a:cubicBezTo>
                <a:cubicBezTo>
                  <a:pt x="8265690" y="485947"/>
                  <a:pt x="8241883" y="462559"/>
                  <a:pt x="8214373" y="444219"/>
                </a:cubicBezTo>
                <a:cubicBezTo>
                  <a:pt x="8208023" y="439986"/>
                  <a:pt x="8202023" y="435173"/>
                  <a:pt x="8195323" y="431519"/>
                </a:cubicBezTo>
                <a:cubicBezTo>
                  <a:pt x="8115829" y="388158"/>
                  <a:pt x="8174307" y="420573"/>
                  <a:pt x="8106423" y="393419"/>
                </a:cubicBezTo>
                <a:cubicBezTo>
                  <a:pt x="8097634" y="389903"/>
                  <a:pt x="8089812" y="384235"/>
                  <a:pt x="8081023" y="380719"/>
                </a:cubicBezTo>
                <a:cubicBezTo>
                  <a:pt x="8048797" y="367829"/>
                  <a:pt x="8043059" y="368046"/>
                  <a:pt x="8011173" y="361669"/>
                </a:cubicBezTo>
                <a:cubicBezTo>
                  <a:pt x="8004823" y="357436"/>
                  <a:pt x="7998949" y="352382"/>
                  <a:pt x="7992123" y="348969"/>
                </a:cubicBezTo>
                <a:cubicBezTo>
                  <a:pt x="7977182" y="341499"/>
                  <a:pt x="7948276" y="338043"/>
                  <a:pt x="7934973" y="336269"/>
                </a:cubicBezTo>
                <a:cubicBezTo>
                  <a:pt x="7915974" y="333736"/>
                  <a:pt x="7896842" y="332296"/>
                  <a:pt x="7877823" y="329919"/>
                </a:cubicBezTo>
                <a:cubicBezTo>
                  <a:pt x="7862971" y="328063"/>
                  <a:pt x="7848249" y="325222"/>
                  <a:pt x="7833373" y="323569"/>
                </a:cubicBezTo>
                <a:cubicBezTo>
                  <a:pt x="7791089" y="318871"/>
                  <a:pt x="7748490" y="316886"/>
                  <a:pt x="7706373" y="310869"/>
                </a:cubicBezTo>
                <a:cubicBezTo>
                  <a:pt x="7691556" y="308752"/>
                  <a:pt x="7676686" y="306980"/>
                  <a:pt x="7661923" y="304519"/>
                </a:cubicBezTo>
                <a:cubicBezTo>
                  <a:pt x="7614286" y="296580"/>
                  <a:pt x="7635735" y="295508"/>
                  <a:pt x="7573023" y="291819"/>
                </a:cubicBezTo>
                <a:cubicBezTo>
                  <a:pt x="7484176" y="286593"/>
                  <a:pt x="7306323" y="279119"/>
                  <a:pt x="7306323" y="279119"/>
                </a:cubicBezTo>
                <a:cubicBezTo>
                  <a:pt x="7278986" y="272285"/>
                  <a:pt x="7273962" y="270311"/>
                  <a:pt x="7242823" y="266419"/>
                </a:cubicBezTo>
                <a:cubicBezTo>
                  <a:pt x="7221715" y="263781"/>
                  <a:pt x="7200490" y="262186"/>
                  <a:pt x="7179323" y="260069"/>
                </a:cubicBezTo>
                <a:cubicBezTo>
                  <a:pt x="7135635" y="245506"/>
                  <a:pt x="7188455" y="261729"/>
                  <a:pt x="7109473" y="247369"/>
                </a:cubicBezTo>
                <a:cubicBezTo>
                  <a:pt x="7102887" y="246172"/>
                  <a:pt x="7096987" y="242332"/>
                  <a:pt x="7090423" y="241019"/>
                </a:cubicBezTo>
                <a:cubicBezTo>
                  <a:pt x="7054871" y="233909"/>
                  <a:pt x="7002767" y="231069"/>
                  <a:pt x="6969773" y="228319"/>
                </a:cubicBezTo>
                <a:cubicBezTo>
                  <a:pt x="6961306" y="226202"/>
                  <a:pt x="6953033" y="223051"/>
                  <a:pt x="6944373" y="221969"/>
                </a:cubicBezTo>
                <a:cubicBezTo>
                  <a:pt x="6902157" y="216692"/>
                  <a:pt x="6817373" y="209269"/>
                  <a:pt x="6817373" y="209269"/>
                </a:cubicBezTo>
                <a:cubicBezTo>
                  <a:pt x="6784529" y="201058"/>
                  <a:pt x="6788478" y="201120"/>
                  <a:pt x="6747523" y="196569"/>
                </a:cubicBezTo>
                <a:cubicBezTo>
                  <a:pt x="6705239" y="191871"/>
                  <a:pt x="6620523" y="183869"/>
                  <a:pt x="6620523" y="183869"/>
                </a:cubicBezTo>
                <a:cubicBezTo>
                  <a:pt x="6602035" y="179247"/>
                  <a:pt x="6582183" y="173856"/>
                  <a:pt x="6563373" y="171169"/>
                </a:cubicBezTo>
                <a:cubicBezTo>
                  <a:pt x="6544398" y="168458"/>
                  <a:pt x="6525273" y="166936"/>
                  <a:pt x="6506223" y="164819"/>
                </a:cubicBezTo>
                <a:cubicBezTo>
                  <a:pt x="6461297" y="153587"/>
                  <a:pt x="6499811" y="162499"/>
                  <a:pt x="6442723" y="152119"/>
                </a:cubicBezTo>
                <a:cubicBezTo>
                  <a:pt x="6432104" y="150188"/>
                  <a:pt x="6421592" y="147700"/>
                  <a:pt x="6410973" y="145769"/>
                </a:cubicBezTo>
                <a:cubicBezTo>
                  <a:pt x="6398305" y="143466"/>
                  <a:pt x="6385498" y="141944"/>
                  <a:pt x="6372873" y="139419"/>
                </a:cubicBezTo>
                <a:cubicBezTo>
                  <a:pt x="6364315" y="137707"/>
                  <a:pt x="6356059" y="134630"/>
                  <a:pt x="6347473" y="133069"/>
                </a:cubicBezTo>
                <a:cubicBezTo>
                  <a:pt x="6332747" y="130392"/>
                  <a:pt x="6317786" y="129180"/>
                  <a:pt x="6303023" y="126719"/>
                </a:cubicBezTo>
                <a:cubicBezTo>
                  <a:pt x="6292377" y="124945"/>
                  <a:pt x="6281940" y="122010"/>
                  <a:pt x="6271273" y="120369"/>
                </a:cubicBezTo>
                <a:cubicBezTo>
                  <a:pt x="6254406" y="117774"/>
                  <a:pt x="6237340" y="116614"/>
                  <a:pt x="6220473" y="114019"/>
                </a:cubicBezTo>
                <a:cubicBezTo>
                  <a:pt x="6209806" y="112378"/>
                  <a:pt x="6199342" y="109600"/>
                  <a:pt x="6188723" y="107669"/>
                </a:cubicBezTo>
                <a:cubicBezTo>
                  <a:pt x="6176055" y="105366"/>
                  <a:pt x="6163192" y="104112"/>
                  <a:pt x="6150623" y="101319"/>
                </a:cubicBezTo>
                <a:cubicBezTo>
                  <a:pt x="6144089" y="99867"/>
                  <a:pt x="6138175" y="96069"/>
                  <a:pt x="6131573" y="94969"/>
                </a:cubicBezTo>
                <a:cubicBezTo>
                  <a:pt x="6112667" y="91818"/>
                  <a:pt x="6093398" y="91330"/>
                  <a:pt x="6074423" y="88619"/>
                </a:cubicBezTo>
                <a:cubicBezTo>
                  <a:pt x="6063739" y="87093"/>
                  <a:pt x="6053302" y="84145"/>
                  <a:pt x="6042673" y="82269"/>
                </a:cubicBezTo>
                <a:cubicBezTo>
                  <a:pt x="6017314" y="77794"/>
                  <a:pt x="5992025" y="72763"/>
                  <a:pt x="5966473" y="69569"/>
                </a:cubicBezTo>
                <a:lnTo>
                  <a:pt x="5915673" y="63219"/>
                </a:lnTo>
                <a:cubicBezTo>
                  <a:pt x="5886013" y="59174"/>
                  <a:pt x="5856524" y="53825"/>
                  <a:pt x="5826773" y="50519"/>
                </a:cubicBezTo>
                <a:cubicBezTo>
                  <a:pt x="5746387" y="41587"/>
                  <a:pt x="5788712" y="45904"/>
                  <a:pt x="5699773" y="37819"/>
                </a:cubicBezTo>
                <a:cubicBezTo>
                  <a:pt x="5659738" y="24474"/>
                  <a:pt x="5683215" y="30684"/>
                  <a:pt x="5610873" y="25119"/>
                </a:cubicBezTo>
                <a:cubicBezTo>
                  <a:pt x="5503918" y="16892"/>
                  <a:pt x="5478954" y="17302"/>
                  <a:pt x="5356873" y="12419"/>
                </a:cubicBezTo>
                <a:cubicBezTo>
                  <a:pt x="5179100" y="-9803"/>
                  <a:pt x="5298030" y="2656"/>
                  <a:pt x="4912373" y="12419"/>
                </a:cubicBezTo>
                <a:cubicBezTo>
                  <a:pt x="4876339" y="13331"/>
                  <a:pt x="4840465" y="18275"/>
                  <a:pt x="4804423" y="18769"/>
                </a:cubicBezTo>
                <a:lnTo>
                  <a:pt x="3985273" y="25119"/>
                </a:lnTo>
                <a:lnTo>
                  <a:pt x="3902723" y="31469"/>
                </a:lnTo>
                <a:lnTo>
                  <a:pt x="3782073" y="37819"/>
                </a:lnTo>
                <a:cubicBezTo>
                  <a:pt x="3760851" y="39283"/>
                  <a:pt x="3739801" y="42799"/>
                  <a:pt x="3718573" y="44169"/>
                </a:cubicBezTo>
                <a:cubicBezTo>
                  <a:pt x="3674165" y="47034"/>
                  <a:pt x="3629655" y="48051"/>
                  <a:pt x="3585223" y="50519"/>
                </a:cubicBezTo>
                <a:cubicBezTo>
                  <a:pt x="3553452" y="52284"/>
                  <a:pt x="3521723" y="54752"/>
                  <a:pt x="3489973" y="56869"/>
                </a:cubicBezTo>
                <a:cubicBezTo>
                  <a:pt x="3475156" y="58986"/>
                  <a:pt x="3460423" y="61800"/>
                  <a:pt x="3445523" y="63219"/>
                </a:cubicBezTo>
                <a:cubicBezTo>
                  <a:pt x="3313738" y="75770"/>
                  <a:pt x="3383714" y="62214"/>
                  <a:pt x="3223273" y="82269"/>
                </a:cubicBezTo>
                <a:cubicBezTo>
                  <a:pt x="3206340" y="84386"/>
                  <a:pt x="3189349" y="86088"/>
                  <a:pt x="3172473" y="88619"/>
                </a:cubicBezTo>
                <a:cubicBezTo>
                  <a:pt x="3147008" y="92439"/>
                  <a:pt x="3121866" y="98475"/>
                  <a:pt x="3096273" y="101319"/>
                </a:cubicBezTo>
                <a:lnTo>
                  <a:pt x="3039123" y="107669"/>
                </a:lnTo>
                <a:cubicBezTo>
                  <a:pt x="3015860" y="109995"/>
                  <a:pt x="2992509" y="111437"/>
                  <a:pt x="2969273" y="114019"/>
                </a:cubicBezTo>
                <a:cubicBezTo>
                  <a:pt x="2954397" y="115672"/>
                  <a:pt x="2939725" y="118972"/>
                  <a:pt x="2924823" y="120369"/>
                </a:cubicBezTo>
                <a:cubicBezTo>
                  <a:pt x="2871969" y="125324"/>
                  <a:pt x="2819002" y="128998"/>
                  <a:pt x="2766073" y="133069"/>
                </a:cubicBezTo>
                <a:cubicBezTo>
                  <a:pt x="2736452" y="135348"/>
                  <a:pt x="2706875" y="138773"/>
                  <a:pt x="2677173" y="139419"/>
                </a:cubicBezTo>
                <a:lnTo>
                  <a:pt x="2385073" y="145769"/>
                </a:lnTo>
                <a:cubicBezTo>
                  <a:pt x="2022613" y="141349"/>
                  <a:pt x="1787339" y="133811"/>
                  <a:pt x="1432573" y="145769"/>
                </a:cubicBezTo>
                <a:cubicBezTo>
                  <a:pt x="1419091" y="146223"/>
                  <a:pt x="1189086" y="169537"/>
                  <a:pt x="1172223" y="171169"/>
                </a:cubicBezTo>
                <a:cubicBezTo>
                  <a:pt x="1102646" y="177902"/>
                  <a:pt x="1128831" y="184927"/>
                  <a:pt x="1108723" y="18386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2D70B-5C8D-4D99-9AAC-8FA417730E8A}"/>
              </a:ext>
            </a:extLst>
          </p:cNvPr>
          <p:cNvSpPr txBox="1"/>
          <p:nvPr/>
        </p:nvSpPr>
        <p:spPr>
          <a:xfrm>
            <a:off x="6908800" y="77785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PLL1 Configuration </a:t>
            </a:r>
            <a:r>
              <a:rPr lang="en-US" sz="1400" dirty="0">
                <a:solidFill>
                  <a:srgbClr val="FF0000"/>
                </a:solidFill>
              </a:rPr>
              <a:t>Tab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03A00D-475E-404D-BE13-C94863F141B7}"/>
              </a:ext>
            </a:extLst>
          </p:cNvPr>
          <p:cNvSpPr/>
          <p:nvPr/>
        </p:nvSpPr>
        <p:spPr>
          <a:xfrm>
            <a:off x="488950" y="2260600"/>
            <a:ext cx="8350250" cy="2209800"/>
          </a:xfrm>
          <a:custGeom>
            <a:avLst/>
            <a:gdLst>
              <a:gd name="connsiteX0" fmla="*/ 3771900 w 8350250"/>
              <a:gd name="connsiteY0" fmla="*/ 288194 h 2294794"/>
              <a:gd name="connsiteX1" fmla="*/ 3740150 w 8350250"/>
              <a:gd name="connsiteY1" fmla="*/ 300894 h 2294794"/>
              <a:gd name="connsiteX2" fmla="*/ 3708400 w 8350250"/>
              <a:gd name="connsiteY2" fmla="*/ 307244 h 2294794"/>
              <a:gd name="connsiteX3" fmla="*/ 3619500 w 8350250"/>
              <a:gd name="connsiteY3" fmla="*/ 332644 h 2294794"/>
              <a:gd name="connsiteX4" fmla="*/ 3600450 w 8350250"/>
              <a:gd name="connsiteY4" fmla="*/ 338994 h 2294794"/>
              <a:gd name="connsiteX5" fmla="*/ 3581400 w 8350250"/>
              <a:gd name="connsiteY5" fmla="*/ 345344 h 2294794"/>
              <a:gd name="connsiteX6" fmla="*/ 3562350 w 8350250"/>
              <a:gd name="connsiteY6" fmla="*/ 358044 h 2294794"/>
              <a:gd name="connsiteX7" fmla="*/ 3543300 w 8350250"/>
              <a:gd name="connsiteY7" fmla="*/ 364394 h 2294794"/>
              <a:gd name="connsiteX8" fmla="*/ 3505200 w 8350250"/>
              <a:gd name="connsiteY8" fmla="*/ 389794 h 2294794"/>
              <a:gd name="connsiteX9" fmla="*/ 3460750 w 8350250"/>
              <a:gd name="connsiteY9" fmla="*/ 434244 h 2294794"/>
              <a:gd name="connsiteX10" fmla="*/ 3448050 w 8350250"/>
              <a:gd name="connsiteY10" fmla="*/ 453294 h 2294794"/>
              <a:gd name="connsiteX11" fmla="*/ 3429000 w 8350250"/>
              <a:gd name="connsiteY11" fmla="*/ 459644 h 2294794"/>
              <a:gd name="connsiteX12" fmla="*/ 3403600 w 8350250"/>
              <a:gd name="connsiteY12" fmla="*/ 497744 h 2294794"/>
              <a:gd name="connsiteX13" fmla="*/ 3390900 w 8350250"/>
              <a:gd name="connsiteY13" fmla="*/ 516794 h 2294794"/>
              <a:gd name="connsiteX14" fmla="*/ 3378200 w 8350250"/>
              <a:gd name="connsiteY14" fmla="*/ 535844 h 2294794"/>
              <a:gd name="connsiteX15" fmla="*/ 3359150 w 8350250"/>
              <a:gd name="connsiteY15" fmla="*/ 548544 h 2294794"/>
              <a:gd name="connsiteX16" fmla="*/ 3346450 w 8350250"/>
              <a:gd name="connsiteY16" fmla="*/ 586644 h 2294794"/>
              <a:gd name="connsiteX17" fmla="*/ 3333750 w 8350250"/>
              <a:gd name="connsiteY17" fmla="*/ 605694 h 2294794"/>
              <a:gd name="connsiteX18" fmla="*/ 3327400 w 8350250"/>
              <a:gd name="connsiteY18" fmla="*/ 624744 h 2294794"/>
              <a:gd name="connsiteX19" fmla="*/ 3302000 w 8350250"/>
              <a:gd name="connsiteY19" fmla="*/ 662844 h 2294794"/>
              <a:gd name="connsiteX20" fmla="*/ 3276600 w 8350250"/>
              <a:gd name="connsiteY20" fmla="*/ 700944 h 2294794"/>
              <a:gd name="connsiteX21" fmla="*/ 3251200 w 8350250"/>
              <a:gd name="connsiteY21" fmla="*/ 739044 h 2294794"/>
              <a:gd name="connsiteX22" fmla="*/ 3238500 w 8350250"/>
              <a:gd name="connsiteY22" fmla="*/ 758094 h 2294794"/>
              <a:gd name="connsiteX23" fmla="*/ 3219450 w 8350250"/>
              <a:gd name="connsiteY23" fmla="*/ 770794 h 2294794"/>
              <a:gd name="connsiteX24" fmla="*/ 3194050 w 8350250"/>
              <a:gd name="connsiteY24" fmla="*/ 802544 h 2294794"/>
              <a:gd name="connsiteX25" fmla="*/ 3136900 w 8350250"/>
              <a:gd name="connsiteY25" fmla="*/ 846994 h 2294794"/>
              <a:gd name="connsiteX26" fmla="*/ 3098800 w 8350250"/>
              <a:gd name="connsiteY26" fmla="*/ 859694 h 2294794"/>
              <a:gd name="connsiteX27" fmla="*/ 3073400 w 8350250"/>
              <a:gd name="connsiteY27" fmla="*/ 866044 h 2294794"/>
              <a:gd name="connsiteX28" fmla="*/ 3035300 w 8350250"/>
              <a:gd name="connsiteY28" fmla="*/ 878744 h 2294794"/>
              <a:gd name="connsiteX29" fmla="*/ 2978150 w 8350250"/>
              <a:gd name="connsiteY29" fmla="*/ 897794 h 2294794"/>
              <a:gd name="connsiteX30" fmla="*/ 2959100 w 8350250"/>
              <a:gd name="connsiteY30" fmla="*/ 904144 h 2294794"/>
              <a:gd name="connsiteX31" fmla="*/ 2940050 w 8350250"/>
              <a:gd name="connsiteY31" fmla="*/ 910494 h 2294794"/>
              <a:gd name="connsiteX32" fmla="*/ 2889250 w 8350250"/>
              <a:gd name="connsiteY32" fmla="*/ 923194 h 2294794"/>
              <a:gd name="connsiteX33" fmla="*/ 2851150 w 8350250"/>
              <a:gd name="connsiteY33" fmla="*/ 935894 h 2294794"/>
              <a:gd name="connsiteX34" fmla="*/ 2832100 w 8350250"/>
              <a:gd name="connsiteY34" fmla="*/ 942244 h 2294794"/>
              <a:gd name="connsiteX35" fmla="*/ 2794000 w 8350250"/>
              <a:gd name="connsiteY35" fmla="*/ 948594 h 2294794"/>
              <a:gd name="connsiteX36" fmla="*/ 2774950 w 8350250"/>
              <a:gd name="connsiteY36" fmla="*/ 954944 h 2294794"/>
              <a:gd name="connsiteX37" fmla="*/ 2667000 w 8350250"/>
              <a:gd name="connsiteY37" fmla="*/ 967644 h 2294794"/>
              <a:gd name="connsiteX38" fmla="*/ 2216150 w 8350250"/>
              <a:gd name="connsiteY38" fmla="*/ 961294 h 2294794"/>
              <a:gd name="connsiteX39" fmla="*/ 2139950 w 8350250"/>
              <a:gd name="connsiteY39" fmla="*/ 942244 h 2294794"/>
              <a:gd name="connsiteX40" fmla="*/ 2120900 w 8350250"/>
              <a:gd name="connsiteY40" fmla="*/ 935894 h 2294794"/>
              <a:gd name="connsiteX41" fmla="*/ 2051050 w 8350250"/>
              <a:gd name="connsiteY41" fmla="*/ 916844 h 2294794"/>
              <a:gd name="connsiteX42" fmla="*/ 2032000 w 8350250"/>
              <a:gd name="connsiteY42" fmla="*/ 910494 h 2294794"/>
              <a:gd name="connsiteX43" fmla="*/ 2006600 w 8350250"/>
              <a:gd name="connsiteY43" fmla="*/ 897794 h 2294794"/>
              <a:gd name="connsiteX44" fmla="*/ 1981200 w 8350250"/>
              <a:gd name="connsiteY44" fmla="*/ 891444 h 2294794"/>
              <a:gd name="connsiteX45" fmla="*/ 1936750 w 8350250"/>
              <a:gd name="connsiteY45" fmla="*/ 878744 h 2294794"/>
              <a:gd name="connsiteX46" fmla="*/ 1892300 w 8350250"/>
              <a:gd name="connsiteY46" fmla="*/ 872394 h 2294794"/>
              <a:gd name="connsiteX47" fmla="*/ 1568450 w 8350250"/>
              <a:gd name="connsiteY47" fmla="*/ 872394 h 2294794"/>
              <a:gd name="connsiteX48" fmla="*/ 1498600 w 8350250"/>
              <a:gd name="connsiteY48" fmla="*/ 878744 h 2294794"/>
              <a:gd name="connsiteX49" fmla="*/ 1416050 w 8350250"/>
              <a:gd name="connsiteY49" fmla="*/ 885094 h 2294794"/>
              <a:gd name="connsiteX50" fmla="*/ 1282700 w 8350250"/>
              <a:gd name="connsiteY50" fmla="*/ 897794 h 2294794"/>
              <a:gd name="connsiteX51" fmla="*/ 1155700 w 8350250"/>
              <a:gd name="connsiteY51" fmla="*/ 910494 h 2294794"/>
              <a:gd name="connsiteX52" fmla="*/ 984250 w 8350250"/>
              <a:gd name="connsiteY52" fmla="*/ 916844 h 2294794"/>
              <a:gd name="connsiteX53" fmla="*/ 876300 w 8350250"/>
              <a:gd name="connsiteY53" fmla="*/ 923194 h 2294794"/>
              <a:gd name="connsiteX54" fmla="*/ 692150 w 8350250"/>
              <a:gd name="connsiteY54" fmla="*/ 929544 h 2294794"/>
              <a:gd name="connsiteX55" fmla="*/ 552450 w 8350250"/>
              <a:gd name="connsiteY55" fmla="*/ 923194 h 2294794"/>
              <a:gd name="connsiteX56" fmla="*/ 482600 w 8350250"/>
              <a:gd name="connsiteY56" fmla="*/ 916844 h 2294794"/>
              <a:gd name="connsiteX57" fmla="*/ 241300 w 8350250"/>
              <a:gd name="connsiteY57" fmla="*/ 923194 h 2294794"/>
              <a:gd name="connsiteX58" fmla="*/ 203200 w 8350250"/>
              <a:gd name="connsiteY58" fmla="*/ 935894 h 2294794"/>
              <a:gd name="connsiteX59" fmla="*/ 158750 w 8350250"/>
              <a:gd name="connsiteY59" fmla="*/ 967644 h 2294794"/>
              <a:gd name="connsiteX60" fmla="*/ 133350 w 8350250"/>
              <a:gd name="connsiteY60" fmla="*/ 1005744 h 2294794"/>
              <a:gd name="connsiteX61" fmla="*/ 107950 w 8350250"/>
              <a:gd name="connsiteY61" fmla="*/ 1031144 h 2294794"/>
              <a:gd name="connsiteX62" fmla="*/ 95250 w 8350250"/>
              <a:gd name="connsiteY62" fmla="*/ 1056544 h 2294794"/>
              <a:gd name="connsiteX63" fmla="*/ 69850 w 8350250"/>
              <a:gd name="connsiteY63" fmla="*/ 1094644 h 2294794"/>
              <a:gd name="connsiteX64" fmla="*/ 57150 w 8350250"/>
              <a:gd name="connsiteY64" fmla="*/ 1139094 h 2294794"/>
              <a:gd name="connsiteX65" fmla="*/ 44450 w 8350250"/>
              <a:gd name="connsiteY65" fmla="*/ 1177194 h 2294794"/>
              <a:gd name="connsiteX66" fmla="*/ 31750 w 8350250"/>
              <a:gd name="connsiteY66" fmla="*/ 1227994 h 2294794"/>
              <a:gd name="connsiteX67" fmla="*/ 25400 w 8350250"/>
              <a:gd name="connsiteY67" fmla="*/ 1253394 h 2294794"/>
              <a:gd name="connsiteX68" fmla="*/ 19050 w 8350250"/>
              <a:gd name="connsiteY68" fmla="*/ 1297844 h 2294794"/>
              <a:gd name="connsiteX69" fmla="*/ 12700 w 8350250"/>
              <a:gd name="connsiteY69" fmla="*/ 1393094 h 2294794"/>
              <a:gd name="connsiteX70" fmla="*/ 0 w 8350250"/>
              <a:gd name="connsiteY70" fmla="*/ 1615344 h 2294794"/>
              <a:gd name="connsiteX71" fmla="*/ 12700 w 8350250"/>
              <a:gd name="connsiteY71" fmla="*/ 1799494 h 2294794"/>
              <a:gd name="connsiteX72" fmla="*/ 25400 w 8350250"/>
              <a:gd name="connsiteY72" fmla="*/ 1843944 h 2294794"/>
              <a:gd name="connsiteX73" fmla="*/ 38100 w 8350250"/>
              <a:gd name="connsiteY73" fmla="*/ 1862994 h 2294794"/>
              <a:gd name="connsiteX74" fmla="*/ 50800 w 8350250"/>
              <a:gd name="connsiteY74" fmla="*/ 1901094 h 2294794"/>
              <a:gd name="connsiteX75" fmla="*/ 63500 w 8350250"/>
              <a:gd name="connsiteY75" fmla="*/ 1920144 h 2294794"/>
              <a:gd name="connsiteX76" fmla="*/ 69850 w 8350250"/>
              <a:gd name="connsiteY76" fmla="*/ 1939194 h 2294794"/>
              <a:gd name="connsiteX77" fmla="*/ 88900 w 8350250"/>
              <a:gd name="connsiteY77" fmla="*/ 1951894 h 2294794"/>
              <a:gd name="connsiteX78" fmla="*/ 120650 w 8350250"/>
              <a:gd name="connsiteY78" fmla="*/ 2009044 h 2294794"/>
              <a:gd name="connsiteX79" fmla="*/ 139700 w 8350250"/>
              <a:gd name="connsiteY79" fmla="*/ 2021744 h 2294794"/>
              <a:gd name="connsiteX80" fmla="*/ 165100 w 8350250"/>
              <a:gd name="connsiteY80" fmla="*/ 2059844 h 2294794"/>
              <a:gd name="connsiteX81" fmla="*/ 190500 w 8350250"/>
              <a:gd name="connsiteY81" fmla="*/ 2091594 h 2294794"/>
              <a:gd name="connsiteX82" fmla="*/ 215900 w 8350250"/>
              <a:gd name="connsiteY82" fmla="*/ 2116994 h 2294794"/>
              <a:gd name="connsiteX83" fmla="*/ 241300 w 8350250"/>
              <a:gd name="connsiteY83" fmla="*/ 2142394 h 2294794"/>
              <a:gd name="connsiteX84" fmla="*/ 266700 w 8350250"/>
              <a:gd name="connsiteY84" fmla="*/ 2167794 h 2294794"/>
              <a:gd name="connsiteX85" fmla="*/ 279400 w 8350250"/>
              <a:gd name="connsiteY85" fmla="*/ 2186844 h 2294794"/>
              <a:gd name="connsiteX86" fmla="*/ 317500 w 8350250"/>
              <a:gd name="connsiteY86" fmla="*/ 2212244 h 2294794"/>
              <a:gd name="connsiteX87" fmla="*/ 336550 w 8350250"/>
              <a:gd name="connsiteY87" fmla="*/ 2224944 h 2294794"/>
              <a:gd name="connsiteX88" fmla="*/ 355600 w 8350250"/>
              <a:gd name="connsiteY88" fmla="*/ 2237644 h 2294794"/>
              <a:gd name="connsiteX89" fmla="*/ 412750 w 8350250"/>
              <a:gd name="connsiteY89" fmla="*/ 2256694 h 2294794"/>
              <a:gd name="connsiteX90" fmla="*/ 431800 w 8350250"/>
              <a:gd name="connsiteY90" fmla="*/ 2263044 h 2294794"/>
              <a:gd name="connsiteX91" fmla="*/ 463550 w 8350250"/>
              <a:gd name="connsiteY91" fmla="*/ 2269394 h 2294794"/>
              <a:gd name="connsiteX92" fmla="*/ 577850 w 8350250"/>
              <a:gd name="connsiteY92" fmla="*/ 2282094 h 2294794"/>
              <a:gd name="connsiteX93" fmla="*/ 622300 w 8350250"/>
              <a:gd name="connsiteY93" fmla="*/ 2288444 h 2294794"/>
              <a:gd name="connsiteX94" fmla="*/ 742950 w 8350250"/>
              <a:gd name="connsiteY94" fmla="*/ 2294794 h 2294794"/>
              <a:gd name="connsiteX95" fmla="*/ 1587500 w 8350250"/>
              <a:gd name="connsiteY95" fmla="*/ 2288444 h 2294794"/>
              <a:gd name="connsiteX96" fmla="*/ 1670050 w 8350250"/>
              <a:gd name="connsiteY96" fmla="*/ 2275744 h 2294794"/>
              <a:gd name="connsiteX97" fmla="*/ 1758950 w 8350250"/>
              <a:gd name="connsiteY97" fmla="*/ 2263044 h 2294794"/>
              <a:gd name="connsiteX98" fmla="*/ 1790700 w 8350250"/>
              <a:gd name="connsiteY98" fmla="*/ 2256694 h 2294794"/>
              <a:gd name="connsiteX99" fmla="*/ 1892300 w 8350250"/>
              <a:gd name="connsiteY99" fmla="*/ 2243994 h 2294794"/>
              <a:gd name="connsiteX100" fmla="*/ 1930400 w 8350250"/>
              <a:gd name="connsiteY100" fmla="*/ 2237644 h 2294794"/>
              <a:gd name="connsiteX101" fmla="*/ 1962150 w 8350250"/>
              <a:gd name="connsiteY101" fmla="*/ 2231294 h 2294794"/>
              <a:gd name="connsiteX102" fmla="*/ 2082800 w 8350250"/>
              <a:gd name="connsiteY102" fmla="*/ 2218594 h 2294794"/>
              <a:gd name="connsiteX103" fmla="*/ 2133600 w 8350250"/>
              <a:gd name="connsiteY103" fmla="*/ 2212244 h 2294794"/>
              <a:gd name="connsiteX104" fmla="*/ 2165350 w 8350250"/>
              <a:gd name="connsiteY104" fmla="*/ 2205894 h 2294794"/>
              <a:gd name="connsiteX105" fmla="*/ 2514600 w 8350250"/>
              <a:gd name="connsiteY105" fmla="*/ 2193194 h 2294794"/>
              <a:gd name="connsiteX106" fmla="*/ 2978150 w 8350250"/>
              <a:gd name="connsiteY106" fmla="*/ 2199544 h 2294794"/>
              <a:gd name="connsiteX107" fmla="*/ 3073400 w 8350250"/>
              <a:gd name="connsiteY107" fmla="*/ 2212244 h 2294794"/>
              <a:gd name="connsiteX108" fmla="*/ 3124200 w 8350250"/>
              <a:gd name="connsiteY108" fmla="*/ 2218594 h 2294794"/>
              <a:gd name="connsiteX109" fmla="*/ 3244850 w 8350250"/>
              <a:gd name="connsiteY109" fmla="*/ 2231294 h 2294794"/>
              <a:gd name="connsiteX110" fmla="*/ 3460750 w 8350250"/>
              <a:gd name="connsiteY110" fmla="*/ 2250344 h 2294794"/>
              <a:gd name="connsiteX111" fmla="*/ 3956050 w 8350250"/>
              <a:gd name="connsiteY111" fmla="*/ 2256694 h 2294794"/>
              <a:gd name="connsiteX112" fmla="*/ 4445000 w 8350250"/>
              <a:gd name="connsiteY112" fmla="*/ 2256694 h 2294794"/>
              <a:gd name="connsiteX113" fmla="*/ 4591050 w 8350250"/>
              <a:gd name="connsiteY113" fmla="*/ 2243994 h 2294794"/>
              <a:gd name="connsiteX114" fmla="*/ 4648200 w 8350250"/>
              <a:gd name="connsiteY114" fmla="*/ 2231294 h 2294794"/>
              <a:gd name="connsiteX115" fmla="*/ 4756150 w 8350250"/>
              <a:gd name="connsiteY115" fmla="*/ 2212244 h 2294794"/>
              <a:gd name="connsiteX116" fmla="*/ 4787900 w 8350250"/>
              <a:gd name="connsiteY116" fmla="*/ 2205894 h 2294794"/>
              <a:gd name="connsiteX117" fmla="*/ 5257800 w 8350250"/>
              <a:gd name="connsiteY117" fmla="*/ 2199544 h 2294794"/>
              <a:gd name="connsiteX118" fmla="*/ 5473700 w 8350250"/>
              <a:gd name="connsiteY118" fmla="*/ 2186844 h 2294794"/>
              <a:gd name="connsiteX119" fmla="*/ 5575300 w 8350250"/>
              <a:gd name="connsiteY119" fmla="*/ 2180494 h 2294794"/>
              <a:gd name="connsiteX120" fmla="*/ 6102350 w 8350250"/>
              <a:gd name="connsiteY120" fmla="*/ 2174144 h 2294794"/>
              <a:gd name="connsiteX121" fmla="*/ 6940550 w 8350250"/>
              <a:gd name="connsiteY121" fmla="*/ 2180494 h 2294794"/>
              <a:gd name="connsiteX122" fmla="*/ 6991350 w 8350250"/>
              <a:gd name="connsiteY122" fmla="*/ 2186844 h 2294794"/>
              <a:gd name="connsiteX123" fmla="*/ 7073900 w 8350250"/>
              <a:gd name="connsiteY123" fmla="*/ 2193194 h 2294794"/>
              <a:gd name="connsiteX124" fmla="*/ 7270750 w 8350250"/>
              <a:gd name="connsiteY124" fmla="*/ 2205894 h 2294794"/>
              <a:gd name="connsiteX125" fmla="*/ 7321550 w 8350250"/>
              <a:gd name="connsiteY125" fmla="*/ 2212244 h 2294794"/>
              <a:gd name="connsiteX126" fmla="*/ 7537450 w 8350250"/>
              <a:gd name="connsiteY126" fmla="*/ 2224944 h 2294794"/>
              <a:gd name="connsiteX127" fmla="*/ 7988300 w 8350250"/>
              <a:gd name="connsiteY127" fmla="*/ 2218594 h 2294794"/>
              <a:gd name="connsiteX128" fmla="*/ 8064500 w 8350250"/>
              <a:gd name="connsiteY128" fmla="*/ 2180494 h 2294794"/>
              <a:gd name="connsiteX129" fmla="*/ 8089900 w 8350250"/>
              <a:gd name="connsiteY129" fmla="*/ 2167794 h 2294794"/>
              <a:gd name="connsiteX130" fmla="*/ 8121650 w 8350250"/>
              <a:gd name="connsiteY130" fmla="*/ 2136044 h 2294794"/>
              <a:gd name="connsiteX131" fmla="*/ 8147050 w 8350250"/>
              <a:gd name="connsiteY131" fmla="*/ 2097944 h 2294794"/>
              <a:gd name="connsiteX132" fmla="*/ 8172450 w 8350250"/>
              <a:gd name="connsiteY132" fmla="*/ 2059844 h 2294794"/>
              <a:gd name="connsiteX133" fmla="*/ 8185150 w 8350250"/>
              <a:gd name="connsiteY133" fmla="*/ 2040794 h 2294794"/>
              <a:gd name="connsiteX134" fmla="*/ 8197850 w 8350250"/>
              <a:gd name="connsiteY134" fmla="*/ 2002694 h 2294794"/>
              <a:gd name="connsiteX135" fmla="*/ 8210550 w 8350250"/>
              <a:gd name="connsiteY135" fmla="*/ 1983644 h 2294794"/>
              <a:gd name="connsiteX136" fmla="*/ 8223250 w 8350250"/>
              <a:gd name="connsiteY136" fmla="*/ 1945544 h 2294794"/>
              <a:gd name="connsiteX137" fmla="*/ 8235950 w 8350250"/>
              <a:gd name="connsiteY137" fmla="*/ 1907444 h 2294794"/>
              <a:gd name="connsiteX138" fmla="*/ 8242300 w 8350250"/>
              <a:gd name="connsiteY138" fmla="*/ 1888394 h 2294794"/>
              <a:gd name="connsiteX139" fmla="*/ 8255000 w 8350250"/>
              <a:gd name="connsiteY139" fmla="*/ 1862994 h 2294794"/>
              <a:gd name="connsiteX140" fmla="*/ 8261350 w 8350250"/>
              <a:gd name="connsiteY140" fmla="*/ 1837594 h 2294794"/>
              <a:gd name="connsiteX141" fmla="*/ 8280400 w 8350250"/>
              <a:gd name="connsiteY141" fmla="*/ 1780444 h 2294794"/>
              <a:gd name="connsiteX142" fmla="*/ 8293100 w 8350250"/>
              <a:gd name="connsiteY142" fmla="*/ 1735994 h 2294794"/>
              <a:gd name="connsiteX143" fmla="*/ 8305800 w 8350250"/>
              <a:gd name="connsiteY143" fmla="*/ 1672494 h 2294794"/>
              <a:gd name="connsiteX144" fmla="*/ 8318500 w 8350250"/>
              <a:gd name="connsiteY144" fmla="*/ 1640744 h 2294794"/>
              <a:gd name="connsiteX145" fmla="*/ 8343900 w 8350250"/>
              <a:gd name="connsiteY145" fmla="*/ 1577244 h 2294794"/>
              <a:gd name="connsiteX146" fmla="*/ 8350250 w 8350250"/>
              <a:gd name="connsiteY146" fmla="*/ 1558194 h 2294794"/>
              <a:gd name="connsiteX147" fmla="*/ 8343900 w 8350250"/>
              <a:gd name="connsiteY147" fmla="*/ 1405794 h 2294794"/>
              <a:gd name="connsiteX148" fmla="*/ 8337550 w 8350250"/>
              <a:gd name="connsiteY148" fmla="*/ 1386744 h 2294794"/>
              <a:gd name="connsiteX149" fmla="*/ 8331200 w 8350250"/>
              <a:gd name="connsiteY149" fmla="*/ 1354994 h 2294794"/>
              <a:gd name="connsiteX150" fmla="*/ 8318500 w 8350250"/>
              <a:gd name="connsiteY150" fmla="*/ 1259744 h 2294794"/>
              <a:gd name="connsiteX151" fmla="*/ 8312150 w 8350250"/>
              <a:gd name="connsiteY151" fmla="*/ 1240694 h 2294794"/>
              <a:gd name="connsiteX152" fmla="*/ 8286750 w 8350250"/>
              <a:gd name="connsiteY152" fmla="*/ 1126394 h 2294794"/>
              <a:gd name="connsiteX153" fmla="*/ 8274050 w 8350250"/>
              <a:gd name="connsiteY153" fmla="*/ 1088294 h 2294794"/>
              <a:gd name="connsiteX154" fmla="*/ 8261350 w 8350250"/>
              <a:gd name="connsiteY154" fmla="*/ 1037494 h 2294794"/>
              <a:gd name="connsiteX155" fmla="*/ 8255000 w 8350250"/>
              <a:gd name="connsiteY155" fmla="*/ 1018444 h 2294794"/>
              <a:gd name="connsiteX156" fmla="*/ 8248650 w 8350250"/>
              <a:gd name="connsiteY156" fmla="*/ 986694 h 2294794"/>
              <a:gd name="connsiteX157" fmla="*/ 8229600 w 8350250"/>
              <a:gd name="connsiteY157" fmla="*/ 885094 h 2294794"/>
              <a:gd name="connsiteX158" fmla="*/ 8216900 w 8350250"/>
              <a:gd name="connsiteY158" fmla="*/ 777144 h 2294794"/>
              <a:gd name="connsiteX159" fmla="*/ 8197850 w 8350250"/>
              <a:gd name="connsiteY159" fmla="*/ 713644 h 2294794"/>
              <a:gd name="connsiteX160" fmla="*/ 8178800 w 8350250"/>
              <a:gd name="connsiteY160" fmla="*/ 650144 h 2294794"/>
              <a:gd name="connsiteX161" fmla="*/ 8172450 w 8350250"/>
              <a:gd name="connsiteY161" fmla="*/ 631094 h 2294794"/>
              <a:gd name="connsiteX162" fmla="*/ 8166100 w 8350250"/>
              <a:gd name="connsiteY162" fmla="*/ 612044 h 2294794"/>
              <a:gd name="connsiteX163" fmla="*/ 8153400 w 8350250"/>
              <a:gd name="connsiteY163" fmla="*/ 592994 h 2294794"/>
              <a:gd name="connsiteX164" fmla="*/ 8115300 w 8350250"/>
              <a:gd name="connsiteY164" fmla="*/ 516794 h 2294794"/>
              <a:gd name="connsiteX165" fmla="*/ 8102600 w 8350250"/>
              <a:gd name="connsiteY165" fmla="*/ 497744 h 2294794"/>
              <a:gd name="connsiteX166" fmla="*/ 8089900 w 8350250"/>
              <a:gd name="connsiteY166" fmla="*/ 478694 h 2294794"/>
              <a:gd name="connsiteX167" fmla="*/ 8070850 w 8350250"/>
              <a:gd name="connsiteY167" fmla="*/ 472344 h 2294794"/>
              <a:gd name="connsiteX168" fmla="*/ 8045450 w 8350250"/>
              <a:gd name="connsiteY168" fmla="*/ 440594 h 2294794"/>
              <a:gd name="connsiteX169" fmla="*/ 8001000 w 8350250"/>
              <a:gd name="connsiteY169" fmla="*/ 389794 h 2294794"/>
              <a:gd name="connsiteX170" fmla="*/ 7969250 w 8350250"/>
              <a:gd name="connsiteY170" fmla="*/ 364394 h 2294794"/>
              <a:gd name="connsiteX171" fmla="*/ 7956550 w 8350250"/>
              <a:gd name="connsiteY171" fmla="*/ 345344 h 2294794"/>
              <a:gd name="connsiteX172" fmla="*/ 7918450 w 8350250"/>
              <a:gd name="connsiteY172" fmla="*/ 332644 h 2294794"/>
              <a:gd name="connsiteX173" fmla="*/ 7899400 w 8350250"/>
              <a:gd name="connsiteY173" fmla="*/ 319944 h 2294794"/>
              <a:gd name="connsiteX174" fmla="*/ 7861300 w 8350250"/>
              <a:gd name="connsiteY174" fmla="*/ 307244 h 2294794"/>
              <a:gd name="connsiteX175" fmla="*/ 7842250 w 8350250"/>
              <a:gd name="connsiteY175" fmla="*/ 294544 h 2294794"/>
              <a:gd name="connsiteX176" fmla="*/ 7816850 w 8350250"/>
              <a:gd name="connsiteY176" fmla="*/ 288194 h 2294794"/>
              <a:gd name="connsiteX177" fmla="*/ 7759700 w 8350250"/>
              <a:gd name="connsiteY177" fmla="*/ 269144 h 2294794"/>
              <a:gd name="connsiteX178" fmla="*/ 7740650 w 8350250"/>
              <a:gd name="connsiteY178" fmla="*/ 262794 h 2294794"/>
              <a:gd name="connsiteX179" fmla="*/ 7721600 w 8350250"/>
              <a:gd name="connsiteY179" fmla="*/ 256444 h 2294794"/>
              <a:gd name="connsiteX180" fmla="*/ 7670800 w 8350250"/>
              <a:gd name="connsiteY180" fmla="*/ 243744 h 2294794"/>
              <a:gd name="connsiteX181" fmla="*/ 7632700 w 8350250"/>
              <a:gd name="connsiteY181" fmla="*/ 231044 h 2294794"/>
              <a:gd name="connsiteX182" fmla="*/ 7607300 w 8350250"/>
              <a:gd name="connsiteY182" fmla="*/ 224694 h 2294794"/>
              <a:gd name="connsiteX183" fmla="*/ 7575550 w 8350250"/>
              <a:gd name="connsiteY183" fmla="*/ 218344 h 2294794"/>
              <a:gd name="connsiteX184" fmla="*/ 7556500 w 8350250"/>
              <a:gd name="connsiteY184" fmla="*/ 211994 h 2294794"/>
              <a:gd name="connsiteX185" fmla="*/ 7480300 w 8350250"/>
              <a:gd name="connsiteY185" fmla="*/ 205644 h 2294794"/>
              <a:gd name="connsiteX186" fmla="*/ 7353300 w 8350250"/>
              <a:gd name="connsiteY186" fmla="*/ 192944 h 2294794"/>
              <a:gd name="connsiteX187" fmla="*/ 7308850 w 8350250"/>
              <a:gd name="connsiteY187" fmla="*/ 186594 h 2294794"/>
              <a:gd name="connsiteX188" fmla="*/ 7150100 w 8350250"/>
              <a:gd name="connsiteY188" fmla="*/ 173894 h 2294794"/>
              <a:gd name="connsiteX189" fmla="*/ 7073900 w 8350250"/>
              <a:gd name="connsiteY189" fmla="*/ 167544 h 2294794"/>
              <a:gd name="connsiteX190" fmla="*/ 7023100 w 8350250"/>
              <a:gd name="connsiteY190" fmla="*/ 161194 h 2294794"/>
              <a:gd name="connsiteX191" fmla="*/ 6838950 w 8350250"/>
              <a:gd name="connsiteY191" fmla="*/ 148494 h 2294794"/>
              <a:gd name="connsiteX192" fmla="*/ 6756400 w 8350250"/>
              <a:gd name="connsiteY192" fmla="*/ 135794 h 2294794"/>
              <a:gd name="connsiteX193" fmla="*/ 6711950 w 8350250"/>
              <a:gd name="connsiteY193" fmla="*/ 129444 h 2294794"/>
              <a:gd name="connsiteX194" fmla="*/ 6635750 w 8350250"/>
              <a:gd name="connsiteY194" fmla="*/ 116744 h 2294794"/>
              <a:gd name="connsiteX195" fmla="*/ 6616700 w 8350250"/>
              <a:gd name="connsiteY195" fmla="*/ 110394 h 2294794"/>
              <a:gd name="connsiteX196" fmla="*/ 6565900 w 8350250"/>
              <a:gd name="connsiteY196" fmla="*/ 104044 h 2294794"/>
              <a:gd name="connsiteX197" fmla="*/ 6489700 w 8350250"/>
              <a:gd name="connsiteY197" fmla="*/ 91344 h 2294794"/>
              <a:gd name="connsiteX198" fmla="*/ 6457950 w 8350250"/>
              <a:gd name="connsiteY198" fmla="*/ 84994 h 2294794"/>
              <a:gd name="connsiteX199" fmla="*/ 6096000 w 8350250"/>
              <a:gd name="connsiteY199" fmla="*/ 72294 h 2294794"/>
              <a:gd name="connsiteX200" fmla="*/ 6000750 w 8350250"/>
              <a:gd name="connsiteY200" fmla="*/ 59594 h 2294794"/>
              <a:gd name="connsiteX201" fmla="*/ 5943600 w 8350250"/>
              <a:gd name="connsiteY201" fmla="*/ 40544 h 2294794"/>
              <a:gd name="connsiteX202" fmla="*/ 5924550 w 8350250"/>
              <a:gd name="connsiteY202" fmla="*/ 34194 h 2294794"/>
              <a:gd name="connsiteX203" fmla="*/ 5899150 w 8350250"/>
              <a:gd name="connsiteY203" fmla="*/ 27844 h 2294794"/>
              <a:gd name="connsiteX204" fmla="*/ 5880100 w 8350250"/>
              <a:gd name="connsiteY204" fmla="*/ 21494 h 2294794"/>
              <a:gd name="connsiteX205" fmla="*/ 5778500 w 8350250"/>
              <a:gd name="connsiteY205" fmla="*/ 2444 h 2294794"/>
              <a:gd name="connsiteX206" fmla="*/ 5295900 w 8350250"/>
              <a:gd name="connsiteY206" fmla="*/ 15144 h 2294794"/>
              <a:gd name="connsiteX207" fmla="*/ 5270500 w 8350250"/>
              <a:gd name="connsiteY207" fmla="*/ 21494 h 2294794"/>
              <a:gd name="connsiteX208" fmla="*/ 5232400 w 8350250"/>
              <a:gd name="connsiteY208" fmla="*/ 27844 h 2294794"/>
              <a:gd name="connsiteX209" fmla="*/ 5213350 w 8350250"/>
              <a:gd name="connsiteY209" fmla="*/ 34194 h 2294794"/>
              <a:gd name="connsiteX210" fmla="*/ 5111750 w 8350250"/>
              <a:gd name="connsiteY210" fmla="*/ 53244 h 2294794"/>
              <a:gd name="connsiteX211" fmla="*/ 5067300 w 8350250"/>
              <a:gd name="connsiteY211" fmla="*/ 65944 h 2294794"/>
              <a:gd name="connsiteX212" fmla="*/ 5029200 w 8350250"/>
              <a:gd name="connsiteY212" fmla="*/ 72294 h 2294794"/>
              <a:gd name="connsiteX213" fmla="*/ 5003800 w 8350250"/>
              <a:gd name="connsiteY213" fmla="*/ 78644 h 2294794"/>
              <a:gd name="connsiteX214" fmla="*/ 4965700 w 8350250"/>
              <a:gd name="connsiteY214" fmla="*/ 84994 h 2294794"/>
              <a:gd name="connsiteX215" fmla="*/ 4946650 w 8350250"/>
              <a:gd name="connsiteY215" fmla="*/ 91344 h 2294794"/>
              <a:gd name="connsiteX216" fmla="*/ 4902200 w 8350250"/>
              <a:gd name="connsiteY216" fmla="*/ 97694 h 2294794"/>
              <a:gd name="connsiteX217" fmla="*/ 4832350 w 8350250"/>
              <a:gd name="connsiteY217" fmla="*/ 110394 h 2294794"/>
              <a:gd name="connsiteX218" fmla="*/ 4813300 w 8350250"/>
              <a:gd name="connsiteY218" fmla="*/ 116744 h 2294794"/>
              <a:gd name="connsiteX219" fmla="*/ 4781550 w 8350250"/>
              <a:gd name="connsiteY219" fmla="*/ 123094 h 2294794"/>
              <a:gd name="connsiteX220" fmla="*/ 4756150 w 8350250"/>
              <a:gd name="connsiteY220" fmla="*/ 129444 h 2294794"/>
              <a:gd name="connsiteX221" fmla="*/ 4718050 w 8350250"/>
              <a:gd name="connsiteY221" fmla="*/ 135794 h 2294794"/>
              <a:gd name="connsiteX222" fmla="*/ 4679950 w 8350250"/>
              <a:gd name="connsiteY222" fmla="*/ 148494 h 2294794"/>
              <a:gd name="connsiteX223" fmla="*/ 4635500 w 8350250"/>
              <a:gd name="connsiteY223" fmla="*/ 154844 h 2294794"/>
              <a:gd name="connsiteX224" fmla="*/ 4578350 w 8350250"/>
              <a:gd name="connsiteY224" fmla="*/ 167544 h 2294794"/>
              <a:gd name="connsiteX225" fmla="*/ 4495800 w 8350250"/>
              <a:gd name="connsiteY225" fmla="*/ 180244 h 2294794"/>
              <a:gd name="connsiteX226" fmla="*/ 4457700 w 8350250"/>
              <a:gd name="connsiteY226" fmla="*/ 186594 h 2294794"/>
              <a:gd name="connsiteX227" fmla="*/ 4438650 w 8350250"/>
              <a:gd name="connsiteY227" fmla="*/ 192944 h 2294794"/>
              <a:gd name="connsiteX228" fmla="*/ 4394200 w 8350250"/>
              <a:gd name="connsiteY228" fmla="*/ 199294 h 2294794"/>
              <a:gd name="connsiteX229" fmla="*/ 4318000 w 8350250"/>
              <a:gd name="connsiteY229" fmla="*/ 211994 h 2294794"/>
              <a:gd name="connsiteX230" fmla="*/ 4267200 w 8350250"/>
              <a:gd name="connsiteY230" fmla="*/ 224694 h 2294794"/>
              <a:gd name="connsiteX231" fmla="*/ 4178300 w 8350250"/>
              <a:gd name="connsiteY231" fmla="*/ 237394 h 2294794"/>
              <a:gd name="connsiteX232" fmla="*/ 4083050 w 8350250"/>
              <a:gd name="connsiteY232" fmla="*/ 256444 h 2294794"/>
              <a:gd name="connsiteX233" fmla="*/ 4044950 w 8350250"/>
              <a:gd name="connsiteY233" fmla="*/ 262794 h 2294794"/>
              <a:gd name="connsiteX234" fmla="*/ 4000500 w 8350250"/>
              <a:gd name="connsiteY234" fmla="*/ 269144 h 2294794"/>
              <a:gd name="connsiteX235" fmla="*/ 3962400 w 8350250"/>
              <a:gd name="connsiteY235" fmla="*/ 275494 h 2294794"/>
              <a:gd name="connsiteX236" fmla="*/ 3892550 w 8350250"/>
              <a:gd name="connsiteY236" fmla="*/ 281844 h 2294794"/>
              <a:gd name="connsiteX237" fmla="*/ 3835400 w 8350250"/>
              <a:gd name="connsiteY237" fmla="*/ 288194 h 2294794"/>
              <a:gd name="connsiteX238" fmla="*/ 3670300 w 8350250"/>
              <a:gd name="connsiteY238" fmla="*/ 288194 h 229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8350250" h="2294794">
                <a:moveTo>
                  <a:pt x="3771900" y="288194"/>
                </a:moveTo>
                <a:cubicBezTo>
                  <a:pt x="3761317" y="292427"/>
                  <a:pt x="3751068" y="297619"/>
                  <a:pt x="3740150" y="300894"/>
                </a:cubicBezTo>
                <a:cubicBezTo>
                  <a:pt x="3729812" y="303995"/>
                  <a:pt x="3718917" y="304817"/>
                  <a:pt x="3708400" y="307244"/>
                </a:cubicBezTo>
                <a:cubicBezTo>
                  <a:pt x="3656573" y="319204"/>
                  <a:pt x="3664986" y="317482"/>
                  <a:pt x="3619500" y="332644"/>
                </a:cubicBezTo>
                <a:lnTo>
                  <a:pt x="3600450" y="338994"/>
                </a:lnTo>
                <a:cubicBezTo>
                  <a:pt x="3594100" y="341111"/>
                  <a:pt x="3586969" y="341631"/>
                  <a:pt x="3581400" y="345344"/>
                </a:cubicBezTo>
                <a:cubicBezTo>
                  <a:pt x="3575050" y="349577"/>
                  <a:pt x="3569176" y="354631"/>
                  <a:pt x="3562350" y="358044"/>
                </a:cubicBezTo>
                <a:cubicBezTo>
                  <a:pt x="3556363" y="361037"/>
                  <a:pt x="3549151" y="361143"/>
                  <a:pt x="3543300" y="364394"/>
                </a:cubicBezTo>
                <a:cubicBezTo>
                  <a:pt x="3529957" y="371807"/>
                  <a:pt x="3505200" y="389794"/>
                  <a:pt x="3505200" y="389794"/>
                </a:cubicBezTo>
                <a:cubicBezTo>
                  <a:pt x="3476087" y="433463"/>
                  <a:pt x="3494280" y="423067"/>
                  <a:pt x="3460750" y="434244"/>
                </a:cubicBezTo>
                <a:cubicBezTo>
                  <a:pt x="3456517" y="440594"/>
                  <a:pt x="3454009" y="448526"/>
                  <a:pt x="3448050" y="453294"/>
                </a:cubicBezTo>
                <a:cubicBezTo>
                  <a:pt x="3442823" y="457475"/>
                  <a:pt x="3433733" y="454911"/>
                  <a:pt x="3429000" y="459644"/>
                </a:cubicBezTo>
                <a:cubicBezTo>
                  <a:pt x="3418207" y="470437"/>
                  <a:pt x="3412067" y="485044"/>
                  <a:pt x="3403600" y="497744"/>
                </a:cubicBezTo>
                <a:lnTo>
                  <a:pt x="3390900" y="516794"/>
                </a:lnTo>
                <a:cubicBezTo>
                  <a:pt x="3386667" y="523144"/>
                  <a:pt x="3384550" y="531611"/>
                  <a:pt x="3378200" y="535844"/>
                </a:cubicBezTo>
                <a:lnTo>
                  <a:pt x="3359150" y="548544"/>
                </a:lnTo>
                <a:cubicBezTo>
                  <a:pt x="3354917" y="561244"/>
                  <a:pt x="3353876" y="575505"/>
                  <a:pt x="3346450" y="586644"/>
                </a:cubicBezTo>
                <a:cubicBezTo>
                  <a:pt x="3342217" y="592994"/>
                  <a:pt x="3337163" y="598868"/>
                  <a:pt x="3333750" y="605694"/>
                </a:cubicBezTo>
                <a:cubicBezTo>
                  <a:pt x="3330757" y="611681"/>
                  <a:pt x="3330651" y="618893"/>
                  <a:pt x="3327400" y="624744"/>
                </a:cubicBezTo>
                <a:cubicBezTo>
                  <a:pt x="3319987" y="638087"/>
                  <a:pt x="3310467" y="650144"/>
                  <a:pt x="3302000" y="662844"/>
                </a:cubicBezTo>
                <a:lnTo>
                  <a:pt x="3276600" y="700944"/>
                </a:lnTo>
                <a:lnTo>
                  <a:pt x="3251200" y="739044"/>
                </a:lnTo>
                <a:cubicBezTo>
                  <a:pt x="3246967" y="745394"/>
                  <a:pt x="3244850" y="753861"/>
                  <a:pt x="3238500" y="758094"/>
                </a:cubicBezTo>
                <a:lnTo>
                  <a:pt x="3219450" y="770794"/>
                </a:lnTo>
                <a:cubicBezTo>
                  <a:pt x="3209026" y="802067"/>
                  <a:pt x="3220563" y="780450"/>
                  <a:pt x="3194050" y="802544"/>
                </a:cubicBezTo>
                <a:cubicBezTo>
                  <a:pt x="3172134" y="820807"/>
                  <a:pt x="3168998" y="836295"/>
                  <a:pt x="3136900" y="846994"/>
                </a:cubicBezTo>
                <a:cubicBezTo>
                  <a:pt x="3124200" y="851227"/>
                  <a:pt x="3111787" y="856447"/>
                  <a:pt x="3098800" y="859694"/>
                </a:cubicBezTo>
                <a:cubicBezTo>
                  <a:pt x="3090333" y="861811"/>
                  <a:pt x="3081759" y="863536"/>
                  <a:pt x="3073400" y="866044"/>
                </a:cubicBezTo>
                <a:cubicBezTo>
                  <a:pt x="3060578" y="869891"/>
                  <a:pt x="3048000" y="874511"/>
                  <a:pt x="3035300" y="878744"/>
                </a:cubicBezTo>
                <a:lnTo>
                  <a:pt x="2978150" y="897794"/>
                </a:lnTo>
                <a:lnTo>
                  <a:pt x="2959100" y="904144"/>
                </a:lnTo>
                <a:cubicBezTo>
                  <a:pt x="2952750" y="906261"/>
                  <a:pt x="2946544" y="908871"/>
                  <a:pt x="2940050" y="910494"/>
                </a:cubicBezTo>
                <a:cubicBezTo>
                  <a:pt x="2923117" y="914727"/>
                  <a:pt x="2905809" y="917674"/>
                  <a:pt x="2889250" y="923194"/>
                </a:cubicBezTo>
                <a:lnTo>
                  <a:pt x="2851150" y="935894"/>
                </a:lnTo>
                <a:cubicBezTo>
                  <a:pt x="2844800" y="938011"/>
                  <a:pt x="2838702" y="941144"/>
                  <a:pt x="2832100" y="942244"/>
                </a:cubicBezTo>
                <a:cubicBezTo>
                  <a:pt x="2819400" y="944361"/>
                  <a:pt x="2806569" y="945801"/>
                  <a:pt x="2794000" y="948594"/>
                </a:cubicBezTo>
                <a:cubicBezTo>
                  <a:pt x="2787466" y="950046"/>
                  <a:pt x="2781514" y="953631"/>
                  <a:pt x="2774950" y="954944"/>
                </a:cubicBezTo>
                <a:cubicBezTo>
                  <a:pt x="2746875" y="960559"/>
                  <a:pt x="2692190" y="965125"/>
                  <a:pt x="2667000" y="967644"/>
                </a:cubicBezTo>
                <a:lnTo>
                  <a:pt x="2216150" y="961294"/>
                </a:lnTo>
                <a:cubicBezTo>
                  <a:pt x="2188330" y="960571"/>
                  <a:pt x="2165846" y="950876"/>
                  <a:pt x="2139950" y="942244"/>
                </a:cubicBezTo>
                <a:cubicBezTo>
                  <a:pt x="2133600" y="940127"/>
                  <a:pt x="2127464" y="937207"/>
                  <a:pt x="2120900" y="935894"/>
                </a:cubicBezTo>
                <a:cubicBezTo>
                  <a:pt x="2076023" y="926919"/>
                  <a:pt x="2099389" y="932957"/>
                  <a:pt x="2051050" y="916844"/>
                </a:cubicBezTo>
                <a:cubicBezTo>
                  <a:pt x="2044700" y="914727"/>
                  <a:pt x="2037987" y="913487"/>
                  <a:pt x="2032000" y="910494"/>
                </a:cubicBezTo>
                <a:cubicBezTo>
                  <a:pt x="2023533" y="906261"/>
                  <a:pt x="2015463" y="901118"/>
                  <a:pt x="2006600" y="897794"/>
                </a:cubicBezTo>
                <a:cubicBezTo>
                  <a:pt x="1998428" y="894730"/>
                  <a:pt x="1989591" y="893842"/>
                  <a:pt x="1981200" y="891444"/>
                </a:cubicBezTo>
                <a:cubicBezTo>
                  <a:pt x="1957397" y="884643"/>
                  <a:pt x="1964045" y="883707"/>
                  <a:pt x="1936750" y="878744"/>
                </a:cubicBezTo>
                <a:cubicBezTo>
                  <a:pt x="1922024" y="876067"/>
                  <a:pt x="1907117" y="874511"/>
                  <a:pt x="1892300" y="872394"/>
                </a:cubicBezTo>
                <a:cubicBezTo>
                  <a:pt x="1777573" y="834152"/>
                  <a:pt x="1868860" y="862211"/>
                  <a:pt x="1568450" y="872394"/>
                </a:cubicBezTo>
                <a:cubicBezTo>
                  <a:pt x="1545084" y="873186"/>
                  <a:pt x="1521899" y="876802"/>
                  <a:pt x="1498600" y="878744"/>
                </a:cubicBezTo>
                <a:lnTo>
                  <a:pt x="1416050" y="885094"/>
                </a:lnTo>
                <a:lnTo>
                  <a:pt x="1282700" y="897794"/>
                </a:lnTo>
                <a:cubicBezTo>
                  <a:pt x="1226610" y="911817"/>
                  <a:pt x="1257343" y="905766"/>
                  <a:pt x="1155700" y="910494"/>
                </a:cubicBezTo>
                <a:lnTo>
                  <a:pt x="984250" y="916844"/>
                </a:lnTo>
                <a:cubicBezTo>
                  <a:pt x="948242" y="918481"/>
                  <a:pt x="912312" y="921628"/>
                  <a:pt x="876300" y="923194"/>
                </a:cubicBezTo>
                <a:lnTo>
                  <a:pt x="692150" y="929544"/>
                </a:lnTo>
                <a:lnTo>
                  <a:pt x="552450" y="923194"/>
                </a:lnTo>
                <a:cubicBezTo>
                  <a:pt x="529113" y="921780"/>
                  <a:pt x="505979" y="916844"/>
                  <a:pt x="482600" y="916844"/>
                </a:cubicBezTo>
                <a:cubicBezTo>
                  <a:pt x="402139" y="916844"/>
                  <a:pt x="321733" y="921077"/>
                  <a:pt x="241300" y="923194"/>
                </a:cubicBezTo>
                <a:cubicBezTo>
                  <a:pt x="228600" y="927427"/>
                  <a:pt x="213910" y="927862"/>
                  <a:pt x="203200" y="935894"/>
                </a:cubicBezTo>
                <a:cubicBezTo>
                  <a:pt x="171695" y="959523"/>
                  <a:pt x="186606" y="949073"/>
                  <a:pt x="158750" y="967644"/>
                </a:cubicBezTo>
                <a:cubicBezTo>
                  <a:pt x="150283" y="980344"/>
                  <a:pt x="144143" y="994951"/>
                  <a:pt x="133350" y="1005744"/>
                </a:cubicBezTo>
                <a:cubicBezTo>
                  <a:pt x="124883" y="1014211"/>
                  <a:pt x="115134" y="1021565"/>
                  <a:pt x="107950" y="1031144"/>
                </a:cubicBezTo>
                <a:cubicBezTo>
                  <a:pt x="102270" y="1038717"/>
                  <a:pt x="100120" y="1048427"/>
                  <a:pt x="95250" y="1056544"/>
                </a:cubicBezTo>
                <a:cubicBezTo>
                  <a:pt x="87397" y="1069632"/>
                  <a:pt x="74677" y="1080164"/>
                  <a:pt x="69850" y="1094644"/>
                </a:cubicBezTo>
                <a:cubicBezTo>
                  <a:pt x="48510" y="1158665"/>
                  <a:pt x="81070" y="1059360"/>
                  <a:pt x="57150" y="1139094"/>
                </a:cubicBezTo>
                <a:cubicBezTo>
                  <a:pt x="53303" y="1151916"/>
                  <a:pt x="47697" y="1164207"/>
                  <a:pt x="44450" y="1177194"/>
                </a:cubicBezTo>
                <a:lnTo>
                  <a:pt x="31750" y="1227994"/>
                </a:lnTo>
                <a:cubicBezTo>
                  <a:pt x="29633" y="1236461"/>
                  <a:pt x="26634" y="1244754"/>
                  <a:pt x="25400" y="1253394"/>
                </a:cubicBezTo>
                <a:lnTo>
                  <a:pt x="19050" y="1297844"/>
                </a:lnTo>
                <a:cubicBezTo>
                  <a:pt x="16933" y="1329594"/>
                  <a:pt x="14330" y="1361315"/>
                  <a:pt x="12700" y="1393094"/>
                </a:cubicBezTo>
                <a:cubicBezTo>
                  <a:pt x="1500" y="1611501"/>
                  <a:pt x="12736" y="1475248"/>
                  <a:pt x="0" y="1615344"/>
                </a:cubicBezTo>
                <a:cubicBezTo>
                  <a:pt x="3365" y="1689378"/>
                  <a:pt x="934" y="1734782"/>
                  <a:pt x="12700" y="1799494"/>
                </a:cubicBezTo>
                <a:cubicBezTo>
                  <a:pt x="13863" y="1805888"/>
                  <a:pt x="21514" y="1836172"/>
                  <a:pt x="25400" y="1843944"/>
                </a:cubicBezTo>
                <a:cubicBezTo>
                  <a:pt x="28813" y="1850770"/>
                  <a:pt x="35000" y="1856020"/>
                  <a:pt x="38100" y="1862994"/>
                </a:cubicBezTo>
                <a:cubicBezTo>
                  <a:pt x="43537" y="1875227"/>
                  <a:pt x="43374" y="1889955"/>
                  <a:pt x="50800" y="1901094"/>
                </a:cubicBezTo>
                <a:cubicBezTo>
                  <a:pt x="55033" y="1907444"/>
                  <a:pt x="60087" y="1913318"/>
                  <a:pt x="63500" y="1920144"/>
                </a:cubicBezTo>
                <a:cubicBezTo>
                  <a:pt x="66493" y="1926131"/>
                  <a:pt x="65669" y="1933967"/>
                  <a:pt x="69850" y="1939194"/>
                </a:cubicBezTo>
                <a:cubicBezTo>
                  <a:pt x="74618" y="1945153"/>
                  <a:pt x="82550" y="1947661"/>
                  <a:pt x="88900" y="1951894"/>
                </a:cubicBezTo>
                <a:cubicBezTo>
                  <a:pt x="95517" y="1971745"/>
                  <a:pt x="101935" y="1996567"/>
                  <a:pt x="120650" y="2009044"/>
                </a:cubicBezTo>
                <a:lnTo>
                  <a:pt x="139700" y="2021744"/>
                </a:lnTo>
                <a:cubicBezTo>
                  <a:pt x="154799" y="2067040"/>
                  <a:pt x="133389" y="2012278"/>
                  <a:pt x="165100" y="2059844"/>
                </a:cubicBezTo>
                <a:cubicBezTo>
                  <a:pt x="189637" y="2096650"/>
                  <a:pt x="147895" y="2063191"/>
                  <a:pt x="190500" y="2091594"/>
                </a:cubicBezTo>
                <a:cubicBezTo>
                  <a:pt x="207433" y="2142394"/>
                  <a:pt x="182033" y="2083127"/>
                  <a:pt x="215900" y="2116994"/>
                </a:cubicBezTo>
                <a:cubicBezTo>
                  <a:pt x="249767" y="2150861"/>
                  <a:pt x="190500" y="2125461"/>
                  <a:pt x="241300" y="2142394"/>
                </a:cubicBezTo>
                <a:cubicBezTo>
                  <a:pt x="255155" y="2183958"/>
                  <a:pt x="235912" y="2143164"/>
                  <a:pt x="266700" y="2167794"/>
                </a:cubicBezTo>
                <a:cubicBezTo>
                  <a:pt x="272659" y="2172562"/>
                  <a:pt x="273657" y="2181818"/>
                  <a:pt x="279400" y="2186844"/>
                </a:cubicBezTo>
                <a:cubicBezTo>
                  <a:pt x="290887" y="2196895"/>
                  <a:pt x="304800" y="2203777"/>
                  <a:pt x="317500" y="2212244"/>
                </a:cubicBezTo>
                <a:lnTo>
                  <a:pt x="336550" y="2224944"/>
                </a:lnTo>
                <a:cubicBezTo>
                  <a:pt x="342900" y="2229177"/>
                  <a:pt x="348360" y="2235231"/>
                  <a:pt x="355600" y="2237644"/>
                </a:cubicBezTo>
                <a:lnTo>
                  <a:pt x="412750" y="2256694"/>
                </a:lnTo>
                <a:cubicBezTo>
                  <a:pt x="419100" y="2258811"/>
                  <a:pt x="425236" y="2261731"/>
                  <a:pt x="431800" y="2263044"/>
                </a:cubicBezTo>
                <a:cubicBezTo>
                  <a:pt x="442383" y="2265161"/>
                  <a:pt x="452883" y="2267753"/>
                  <a:pt x="463550" y="2269394"/>
                </a:cubicBezTo>
                <a:cubicBezTo>
                  <a:pt x="509631" y="2276483"/>
                  <a:pt x="529564" y="2276413"/>
                  <a:pt x="577850" y="2282094"/>
                </a:cubicBezTo>
                <a:cubicBezTo>
                  <a:pt x="592715" y="2283843"/>
                  <a:pt x="607377" y="2287296"/>
                  <a:pt x="622300" y="2288444"/>
                </a:cubicBezTo>
                <a:cubicBezTo>
                  <a:pt x="662454" y="2291533"/>
                  <a:pt x="702733" y="2292677"/>
                  <a:pt x="742950" y="2294794"/>
                </a:cubicBezTo>
                <a:lnTo>
                  <a:pt x="1587500" y="2288444"/>
                </a:lnTo>
                <a:cubicBezTo>
                  <a:pt x="1598057" y="2288293"/>
                  <a:pt x="1657307" y="2277656"/>
                  <a:pt x="1670050" y="2275744"/>
                </a:cubicBezTo>
                <a:cubicBezTo>
                  <a:pt x="1699653" y="2271304"/>
                  <a:pt x="1729597" y="2268915"/>
                  <a:pt x="1758950" y="2263044"/>
                </a:cubicBezTo>
                <a:cubicBezTo>
                  <a:pt x="1769533" y="2260927"/>
                  <a:pt x="1780016" y="2258220"/>
                  <a:pt x="1790700" y="2256694"/>
                </a:cubicBezTo>
                <a:cubicBezTo>
                  <a:pt x="1824487" y="2251867"/>
                  <a:pt x="1858634" y="2249605"/>
                  <a:pt x="1892300" y="2243994"/>
                </a:cubicBezTo>
                <a:lnTo>
                  <a:pt x="1930400" y="2237644"/>
                </a:lnTo>
                <a:cubicBezTo>
                  <a:pt x="1941019" y="2235713"/>
                  <a:pt x="1951440" y="2232633"/>
                  <a:pt x="1962150" y="2231294"/>
                </a:cubicBezTo>
                <a:cubicBezTo>
                  <a:pt x="2002277" y="2226278"/>
                  <a:pt x="2042673" y="2223610"/>
                  <a:pt x="2082800" y="2218594"/>
                </a:cubicBezTo>
                <a:cubicBezTo>
                  <a:pt x="2099733" y="2216477"/>
                  <a:pt x="2116733" y="2214839"/>
                  <a:pt x="2133600" y="2212244"/>
                </a:cubicBezTo>
                <a:cubicBezTo>
                  <a:pt x="2144267" y="2210603"/>
                  <a:pt x="2154581" y="2206612"/>
                  <a:pt x="2165350" y="2205894"/>
                </a:cubicBezTo>
                <a:cubicBezTo>
                  <a:pt x="2209797" y="2202931"/>
                  <a:pt x="2484463" y="2194199"/>
                  <a:pt x="2514600" y="2193194"/>
                </a:cubicBezTo>
                <a:lnTo>
                  <a:pt x="2978150" y="2199544"/>
                </a:lnTo>
                <a:cubicBezTo>
                  <a:pt x="3045843" y="2201175"/>
                  <a:pt x="3024112" y="2204661"/>
                  <a:pt x="3073400" y="2212244"/>
                </a:cubicBezTo>
                <a:cubicBezTo>
                  <a:pt x="3090267" y="2214839"/>
                  <a:pt x="3107239" y="2216709"/>
                  <a:pt x="3124200" y="2218594"/>
                </a:cubicBezTo>
                <a:lnTo>
                  <a:pt x="3244850" y="2231294"/>
                </a:lnTo>
                <a:cubicBezTo>
                  <a:pt x="3322937" y="2257323"/>
                  <a:pt x="3290048" y="2248156"/>
                  <a:pt x="3460750" y="2250344"/>
                </a:cubicBezTo>
                <a:lnTo>
                  <a:pt x="3956050" y="2256694"/>
                </a:lnTo>
                <a:cubicBezTo>
                  <a:pt x="4138836" y="2287158"/>
                  <a:pt x="4022913" y="2270165"/>
                  <a:pt x="4445000" y="2256694"/>
                </a:cubicBezTo>
                <a:cubicBezTo>
                  <a:pt x="4493842" y="2255135"/>
                  <a:pt x="4542848" y="2252028"/>
                  <a:pt x="4591050" y="2243994"/>
                </a:cubicBezTo>
                <a:cubicBezTo>
                  <a:pt x="4731974" y="2220507"/>
                  <a:pt x="4566912" y="2250053"/>
                  <a:pt x="4648200" y="2231294"/>
                </a:cubicBezTo>
                <a:cubicBezTo>
                  <a:pt x="4724110" y="2213776"/>
                  <a:pt x="4691903" y="2222952"/>
                  <a:pt x="4756150" y="2212244"/>
                </a:cubicBezTo>
                <a:cubicBezTo>
                  <a:pt x="4766796" y="2210470"/>
                  <a:pt x="4777111" y="2206167"/>
                  <a:pt x="4787900" y="2205894"/>
                </a:cubicBezTo>
                <a:cubicBezTo>
                  <a:pt x="4944497" y="2201930"/>
                  <a:pt x="5101167" y="2201661"/>
                  <a:pt x="5257800" y="2199544"/>
                </a:cubicBezTo>
                <a:cubicBezTo>
                  <a:pt x="5392185" y="2187327"/>
                  <a:pt x="5270931" y="2197242"/>
                  <a:pt x="5473700" y="2186844"/>
                </a:cubicBezTo>
                <a:cubicBezTo>
                  <a:pt x="5507588" y="2185106"/>
                  <a:pt x="5541374" y="2181179"/>
                  <a:pt x="5575300" y="2180494"/>
                </a:cubicBezTo>
                <a:lnTo>
                  <a:pt x="6102350" y="2174144"/>
                </a:lnTo>
                <a:lnTo>
                  <a:pt x="6940550" y="2180494"/>
                </a:lnTo>
                <a:cubicBezTo>
                  <a:pt x="6957613" y="2180738"/>
                  <a:pt x="6974362" y="2185226"/>
                  <a:pt x="6991350" y="2186844"/>
                </a:cubicBezTo>
                <a:cubicBezTo>
                  <a:pt x="7018824" y="2189461"/>
                  <a:pt x="7046366" y="2191317"/>
                  <a:pt x="7073900" y="2193194"/>
                </a:cubicBezTo>
                <a:cubicBezTo>
                  <a:pt x="7139501" y="2197667"/>
                  <a:pt x="7205505" y="2197738"/>
                  <a:pt x="7270750" y="2205894"/>
                </a:cubicBezTo>
                <a:cubicBezTo>
                  <a:pt x="7287683" y="2208011"/>
                  <a:pt x="7304562" y="2210626"/>
                  <a:pt x="7321550" y="2212244"/>
                </a:cubicBezTo>
                <a:cubicBezTo>
                  <a:pt x="7399654" y="2219682"/>
                  <a:pt x="7455245" y="2221029"/>
                  <a:pt x="7537450" y="2224944"/>
                </a:cubicBezTo>
                <a:cubicBezTo>
                  <a:pt x="7687733" y="2222827"/>
                  <a:pt x="7838116" y="2224445"/>
                  <a:pt x="7988300" y="2218594"/>
                </a:cubicBezTo>
                <a:cubicBezTo>
                  <a:pt x="8022919" y="2217245"/>
                  <a:pt x="8035740" y="2194874"/>
                  <a:pt x="8064500" y="2180494"/>
                </a:cubicBezTo>
                <a:lnTo>
                  <a:pt x="8089900" y="2167794"/>
                </a:lnTo>
                <a:cubicBezTo>
                  <a:pt x="8140700" y="2091594"/>
                  <a:pt x="8062383" y="2203777"/>
                  <a:pt x="8121650" y="2136044"/>
                </a:cubicBezTo>
                <a:cubicBezTo>
                  <a:pt x="8131701" y="2124557"/>
                  <a:pt x="8138583" y="2110644"/>
                  <a:pt x="8147050" y="2097944"/>
                </a:cubicBezTo>
                <a:lnTo>
                  <a:pt x="8172450" y="2059844"/>
                </a:lnTo>
                <a:cubicBezTo>
                  <a:pt x="8176683" y="2053494"/>
                  <a:pt x="8182737" y="2048034"/>
                  <a:pt x="8185150" y="2040794"/>
                </a:cubicBezTo>
                <a:cubicBezTo>
                  <a:pt x="8189383" y="2028094"/>
                  <a:pt x="8190424" y="2013833"/>
                  <a:pt x="8197850" y="2002694"/>
                </a:cubicBezTo>
                <a:cubicBezTo>
                  <a:pt x="8202083" y="1996344"/>
                  <a:pt x="8207450" y="1990618"/>
                  <a:pt x="8210550" y="1983644"/>
                </a:cubicBezTo>
                <a:cubicBezTo>
                  <a:pt x="8215987" y="1971411"/>
                  <a:pt x="8219017" y="1958244"/>
                  <a:pt x="8223250" y="1945544"/>
                </a:cubicBezTo>
                <a:lnTo>
                  <a:pt x="8235950" y="1907444"/>
                </a:lnTo>
                <a:cubicBezTo>
                  <a:pt x="8238067" y="1901094"/>
                  <a:pt x="8239307" y="1894381"/>
                  <a:pt x="8242300" y="1888394"/>
                </a:cubicBezTo>
                <a:cubicBezTo>
                  <a:pt x="8246533" y="1879927"/>
                  <a:pt x="8251676" y="1871857"/>
                  <a:pt x="8255000" y="1862994"/>
                </a:cubicBezTo>
                <a:cubicBezTo>
                  <a:pt x="8258064" y="1854822"/>
                  <a:pt x="8258842" y="1845953"/>
                  <a:pt x="8261350" y="1837594"/>
                </a:cubicBezTo>
                <a:lnTo>
                  <a:pt x="8280400" y="1780444"/>
                </a:lnTo>
                <a:cubicBezTo>
                  <a:pt x="8287064" y="1760453"/>
                  <a:pt x="8288316" y="1758320"/>
                  <a:pt x="8293100" y="1735994"/>
                </a:cubicBezTo>
                <a:cubicBezTo>
                  <a:pt x="8297623" y="1714887"/>
                  <a:pt x="8297783" y="1692536"/>
                  <a:pt x="8305800" y="1672494"/>
                </a:cubicBezTo>
                <a:cubicBezTo>
                  <a:pt x="8310033" y="1661911"/>
                  <a:pt x="8313871" y="1651160"/>
                  <a:pt x="8318500" y="1640744"/>
                </a:cubicBezTo>
                <a:cubicBezTo>
                  <a:pt x="8343416" y="1584683"/>
                  <a:pt x="8319398" y="1650751"/>
                  <a:pt x="8343900" y="1577244"/>
                </a:cubicBezTo>
                <a:lnTo>
                  <a:pt x="8350250" y="1558194"/>
                </a:lnTo>
                <a:cubicBezTo>
                  <a:pt x="8348133" y="1507394"/>
                  <a:pt x="8347656" y="1456499"/>
                  <a:pt x="8343900" y="1405794"/>
                </a:cubicBezTo>
                <a:cubicBezTo>
                  <a:pt x="8343406" y="1399119"/>
                  <a:pt x="8339173" y="1393238"/>
                  <a:pt x="8337550" y="1386744"/>
                </a:cubicBezTo>
                <a:cubicBezTo>
                  <a:pt x="8334932" y="1376273"/>
                  <a:pt x="8332726" y="1365678"/>
                  <a:pt x="8331200" y="1354994"/>
                </a:cubicBezTo>
                <a:cubicBezTo>
                  <a:pt x="8325697" y="1316475"/>
                  <a:pt x="8326477" y="1295640"/>
                  <a:pt x="8318500" y="1259744"/>
                </a:cubicBezTo>
                <a:cubicBezTo>
                  <a:pt x="8317048" y="1253210"/>
                  <a:pt x="8313655" y="1247216"/>
                  <a:pt x="8312150" y="1240694"/>
                </a:cubicBezTo>
                <a:cubicBezTo>
                  <a:pt x="8304601" y="1207981"/>
                  <a:pt x="8297752" y="1159401"/>
                  <a:pt x="8286750" y="1126394"/>
                </a:cubicBezTo>
                <a:cubicBezTo>
                  <a:pt x="8282517" y="1113694"/>
                  <a:pt x="8277297" y="1101281"/>
                  <a:pt x="8274050" y="1088294"/>
                </a:cubicBezTo>
                <a:cubicBezTo>
                  <a:pt x="8269817" y="1071361"/>
                  <a:pt x="8266870" y="1054053"/>
                  <a:pt x="8261350" y="1037494"/>
                </a:cubicBezTo>
                <a:cubicBezTo>
                  <a:pt x="8259233" y="1031144"/>
                  <a:pt x="8256623" y="1024938"/>
                  <a:pt x="8255000" y="1018444"/>
                </a:cubicBezTo>
                <a:cubicBezTo>
                  <a:pt x="8252382" y="1007973"/>
                  <a:pt x="8250991" y="997230"/>
                  <a:pt x="8248650" y="986694"/>
                </a:cubicBezTo>
                <a:cubicBezTo>
                  <a:pt x="8238771" y="942237"/>
                  <a:pt x="8235721" y="952421"/>
                  <a:pt x="8229600" y="885094"/>
                </a:cubicBezTo>
                <a:cubicBezTo>
                  <a:pt x="8225169" y="836357"/>
                  <a:pt x="8225395" y="819617"/>
                  <a:pt x="8216900" y="777144"/>
                </a:cubicBezTo>
                <a:cubicBezTo>
                  <a:pt x="8206821" y="726751"/>
                  <a:pt x="8214049" y="778439"/>
                  <a:pt x="8197850" y="713644"/>
                </a:cubicBezTo>
                <a:cubicBezTo>
                  <a:pt x="8188253" y="675257"/>
                  <a:pt x="8194260" y="696523"/>
                  <a:pt x="8178800" y="650144"/>
                </a:cubicBezTo>
                <a:lnTo>
                  <a:pt x="8172450" y="631094"/>
                </a:lnTo>
                <a:cubicBezTo>
                  <a:pt x="8170333" y="624744"/>
                  <a:pt x="8169813" y="617613"/>
                  <a:pt x="8166100" y="612044"/>
                </a:cubicBezTo>
                <a:cubicBezTo>
                  <a:pt x="8161867" y="605694"/>
                  <a:pt x="8156500" y="599968"/>
                  <a:pt x="8153400" y="592994"/>
                </a:cubicBezTo>
                <a:cubicBezTo>
                  <a:pt x="8118347" y="514124"/>
                  <a:pt x="8168109" y="596008"/>
                  <a:pt x="8115300" y="516794"/>
                </a:cubicBezTo>
                <a:lnTo>
                  <a:pt x="8102600" y="497744"/>
                </a:lnTo>
                <a:cubicBezTo>
                  <a:pt x="8098367" y="491394"/>
                  <a:pt x="8097140" y="481107"/>
                  <a:pt x="8089900" y="478694"/>
                </a:cubicBezTo>
                <a:lnTo>
                  <a:pt x="8070850" y="472344"/>
                </a:lnTo>
                <a:cubicBezTo>
                  <a:pt x="8056550" y="429444"/>
                  <a:pt x="8076382" y="475945"/>
                  <a:pt x="8045450" y="440594"/>
                </a:cubicBezTo>
                <a:cubicBezTo>
                  <a:pt x="7993592" y="381327"/>
                  <a:pt x="8043862" y="418369"/>
                  <a:pt x="8001000" y="389794"/>
                </a:cubicBezTo>
                <a:cubicBezTo>
                  <a:pt x="7964604" y="335199"/>
                  <a:pt x="8013067" y="399447"/>
                  <a:pt x="7969250" y="364394"/>
                </a:cubicBezTo>
                <a:cubicBezTo>
                  <a:pt x="7963291" y="359626"/>
                  <a:pt x="7963022" y="349389"/>
                  <a:pt x="7956550" y="345344"/>
                </a:cubicBezTo>
                <a:cubicBezTo>
                  <a:pt x="7945198" y="338249"/>
                  <a:pt x="7929589" y="340070"/>
                  <a:pt x="7918450" y="332644"/>
                </a:cubicBezTo>
                <a:cubicBezTo>
                  <a:pt x="7912100" y="328411"/>
                  <a:pt x="7906374" y="323044"/>
                  <a:pt x="7899400" y="319944"/>
                </a:cubicBezTo>
                <a:cubicBezTo>
                  <a:pt x="7887167" y="314507"/>
                  <a:pt x="7872439" y="314670"/>
                  <a:pt x="7861300" y="307244"/>
                </a:cubicBezTo>
                <a:cubicBezTo>
                  <a:pt x="7854950" y="303011"/>
                  <a:pt x="7849265" y="297550"/>
                  <a:pt x="7842250" y="294544"/>
                </a:cubicBezTo>
                <a:cubicBezTo>
                  <a:pt x="7834228" y="291106"/>
                  <a:pt x="7825209" y="290702"/>
                  <a:pt x="7816850" y="288194"/>
                </a:cubicBezTo>
                <a:lnTo>
                  <a:pt x="7759700" y="269144"/>
                </a:lnTo>
                <a:lnTo>
                  <a:pt x="7740650" y="262794"/>
                </a:lnTo>
                <a:cubicBezTo>
                  <a:pt x="7734300" y="260677"/>
                  <a:pt x="7728094" y="258067"/>
                  <a:pt x="7721600" y="256444"/>
                </a:cubicBezTo>
                <a:cubicBezTo>
                  <a:pt x="7704667" y="252211"/>
                  <a:pt x="7687359" y="249264"/>
                  <a:pt x="7670800" y="243744"/>
                </a:cubicBezTo>
                <a:cubicBezTo>
                  <a:pt x="7658100" y="239511"/>
                  <a:pt x="7645687" y="234291"/>
                  <a:pt x="7632700" y="231044"/>
                </a:cubicBezTo>
                <a:cubicBezTo>
                  <a:pt x="7624233" y="228927"/>
                  <a:pt x="7615819" y="226587"/>
                  <a:pt x="7607300" y="224694"/>
                </a:cubicBezTo>
                <a:cubicBezTo>
                  <a:pt x="7596764" y="222353"/>
                  <a:pt x="7586021" y="220962"/>
                  <a:pt x="7575550" y="218344"/>
                </a:cubicBezTo>
                <a:cubicBezTo>
                  <a:pt x="7569056" y="216721"/>
                  <a:pt x="7563135" y="212879"/>
                  <a:pt x="7556500" y="211994"/>
                </a:cubicBezTo>
                <a:cubicBezTo>
                  <a:pt x="7531236" y="208625"/>
                  <a:pt x="7505677" y="208023"/>
                  <a:pt x="7480300" y="205644"/>
                </a:cubicBezTo>
                <a:cubicBezTo>
                  <a:pt x="7437941" y="201673"/>
                  <a:pt x="7395417" y="198961"/>
                  <a:pt x="7353300" y="192944"/>
                </a:cubicBezTo>
                <a:cubicBezTo>
                  <a:pt x="7338483" y="190827"/>
                  <a:pt x="7323752" y="187991"/>
                  <a:pt x="7308850" y="186594"/>
                </a:cubicBezTo>
                <a:cubicBezTo>
                  <a:pt x="7255996" y="181639"/>
                  <a:pt x="7203012" y="178184"/>
                  <a:pt x="7150100" y="173894"/>
                </a:cubicBezTo>
                <a:cubicBezTo>
                  <a:pt x="7124695" y="171834"/>
                  <a:pt x="7099191" y="170705"/>
                  <a:pt x="7073900" y="167544"/>
                </a:cubicBezTo>
                <a:cubicBezTo>
                  <a:pt x="7056967" y="165427"/>
                  <a:pt x="7040115" y="162503"/>
                  <a:pt x="7023100" y="161194"/>
                </a:cubicBezTo>
                <a:cubicBezTo>
                  <a:pt x="6870837" y="149481"/>
                  <a:pt x="6955759" y="160790"/>
                  <a:pt x="6838950" y="148494"/>
                </a:cubicBezTo>
                <a:cubicBezTo>
                  <a:pt x="6755596" y="139720"/>
                  <a:pt x="6818699" y="146177"/>
                  <a:pt x="6756400" y="135794"/>
                </a:cubicBezTo>
                <a:cubicBezTo>
                  <a:pt x="6741637" y="133333"/>
                  <a:pt x="6726734" y="131778"/>
                  <a:pt x="6711950" y="129444"/>
                </a:cubicBezTo>
                <a:cubicBezTo>
                  <a:pt x="6686515" y="125428"/>
                  <a:pt x="6660179" y="124887"/>
                  <a:pt x="6635750" y="116744"/>
                </a:cubicBezTo>
                <a:cubicBezTo>
                  <a:pt x="6629400" y="114627"/>
                  <a:pt x="6623286" y="111591"/>
                  <a:pt x="6616700" y="110394"/>
                </a:cubicBezTo>
                <a:cubicBezTo>
                  <a:pt x="6599910" y="107341"/>
                  <a:pt x="6582776" y="106575"/>
                  <a:pt x="6565900" y="104044"/>
                </a:cubicBezTo>
                <a:cubicBezTo>
                  <a:pt x="6540435" y="100224"/>
                  <a:pt x="6514950" y="96394"/>
                  <a:pt x="6489700" y="91344"/>
                </a:cubicBezTo>
                <a:cubicBezTo>
                  <a:pt x="6479117" y="89227"/>
                  <a:pt x="6468706" y="85890"/>
                  <a:pt x="6457950" y="84994"/>
                </a:cubicBezTo>
                <a:cubicBezTo>
                  <a:pt x="6365181" y="77263"/>
                  <a:pt x="6161321" y="74013"/>
                  <a:pt x="6096000" y="72294"/>
                </a:cubicBezTo>
                <a:cubicBezTo>
                  <a:pt x="6076973" y="70180"/>
                  <a:pt x="6023553" y="65295"/>
                  <a:pt x="6000750" y="59594"/>
                </a:cubicBezTo>
                <a:lnTo>
                  <a:pt x="5943600" y="40544"/>
                </a:lnTo>
                <a:cubicBezTo>
                  <a:pt x="5937250" y="38427"/>
                  <a:pt x="5931044" y="35817"/>
                  <a:pt x="5924550" y="34194"/>
                </a:cubicBezTo>
                <a:cubicBezTo>
                  <a:pt x="5916083" y="32077"/>
                  <a:pt x="5907541" y="30242"/>
                  <a:pt x="5899150" y="27844"/>
                </a:cubicBezTo>
                <a:cubicBezTo>
                  <a:pt x="5892714" y="26005"/>
                  <a:pt x="5886664" y="22807"/>
                  <a:pt x="5880100" y="21494"/>
                </a:cubicBezTo>
                <a:cubicBezTo>
                  <a:pt x="5738753" y="-6775"/>
                  <a:pt x="5848044" y="19830"/>
                  <a:pt x="5778500" y="2444"/>
                </a:cubicBezTo>
                <a:cubicBezTo>
                  <a:pt x="5777500" y="2459"/>
                  <a:pt x="5436443" y="-8280"/>
                  <a:pt x="5295900" y="15144"/>
                </a:cubicBezTo>
                <a:cubicBezTo>
                  <a:pt x="5287292" y="16579"/>
                  <a:pt x="5279058" y="19782"/>
                  <a:pt x="5270500" y="21494"/>
                </a:cubicBezTo>
                <a:cubicBezTo>
                  <a:pt x="5257875" y="24019"/>
                  <a:pt x="5244969" y="25051"/>
                  <a:pt x="5232400" y="27844"/>
                </a:cubicBezTo>
                <a:cubicBezTo>
                  <a:pt x="5225866" y="29296"/>
                  <a:pt x="5219844" y="32571"/>
                  <a:pt x="5213350" y="34194"/>
                </a:cubicBezTo>
                <a:cubicBezTo>
                  <a:pt x="5179881" y="42561"/>
                  <a:pt x="5145219" y="44877"/>
                  <a:pt x="5111750" y="53244"/>
                </a:cubicBezTo>
                <a:cubicBezTo>
                  <a:pt x="5063333" y="65348"/>
                  <a:pt x="5126689" y="54066"/>
                  <a:pt x="5067300" y="65944"/>
                </a:cubicBezTo>
                <a:cubicBezTo>
                  <a:pt x="5054675" y="68469"/>
                  <a:pt x="5041825" y="69769"/>
                  <a:pt x="5029200" y="72294"/>
                </a:cubicBezTo>
                <a:cubicBezTo>
                  <a:pt x="5020642" y="74006"/>
                  <a:pt x="5012358" y="76932"/>
                  <a:pt x="5003800" y="78644"/>
                </a:cubicBezTo>
                <a:cubicBezTo>
                  <a:pt x="4991175" y="81169"/>
                  <a:pt x="4978269" y="82201"/>
                  <a:pt x="4965700" y="84994"/>
                </a:cubicBezTo>
                <a:cubicBezTo>
                  <a:pt x="4959166" y="86446"/>
                  <a:pt x="4953214" y="90031"/>
                  <a:pt x="4946650" y="91344"/>
                </a:cubicBezTo>
                <a:cubicBezTo>
                  <a:pt x="4931974" y="94279"/>
                  <a:pt x="4916993" y="95418"/>
                  <a:pt x="4902200" y="97694"/>
                </a:cubicBezTo>
                <a:cubicBezTo>
                  <a:pt x="4887480" y="99959"/>
                  <a:pt x="4848202" y="106431"/>
                  <a:pt x="4832350" y="110394"/>
                </a:cubicBezTo>
                <a:cubicBezTo>
                  <a:pt x="4825856" y="112017"/>
                  <a:pt x="4819794" y="115121"/>
                  <a:pt x="4813300" y="116744"/>
                </a:cubicBezTo>
                <a:cubicBezTo>
                  <a:pt x="4802829" y="119362"/>
                  <a:pt x="4792086" y="120753"/>
                  <a:pt x="4781550" y="123094"/>
                </a:cubicBezTo>
                <a:cubicBezTo>
                  <a:pt x="4773031" y="124987"/>
                  <a:pt x="4764708" y="127732"/>
                  <a:pt x="4756150" y="129444"/>
                </a:cubicBezTo>
                <a:cubicBezTo>
                  <a:pt x="4743525" y="131969"/>
                  <a:pt x="4730541" y="132671"/>
                  <a:pt x="4718050" y="135794"/>
                </a:cubicBezTo>
                <a:cubicBezTo>
                  <a:pt x="4705063" y="139041"/>
                  <a:pt x="4693202" y="146601"/>
                  <a:pt x="4679950" y="148494"/>
                </a:cubicBezTo>
                <a:cubicBezTo>
                  <a:pt x="4665133" y="150611"/>
                  <a:pt x="4650263" y="152383"/>
                  <a:pt x="4635500" y="154844"/>
                </a:cubicBezTo>
                <a:cubicBezTo>
                  <a:pt x="4568958" y="165934"/>
                  <a:pt x="4635434" y="156127"/>
                  <a:pt x="4578350" y="167544"/>
                </a:cubicBezTo>
                <a:cubicBezTo>
                  <a:pt x="4551951" y="172824"/>
                  <a:pt x="4522231" y="176178"/>
                  <a:pt x="4495800" y="180244"/>
                </a:cubicBezTo>
                <a:cubicBezTo>
                  <a:pt x="4483075" y="182202"/>
                  <a:pt x="4470269" y="183801"/>
                  <a:pt x="4457700" y="186594"/>
                </a:cubicBezTo>
                <a:cubicBezTo>
                  <a:pt x="4451166" y="188046"/>
                  <a:pt x="4445214" y="191631"/>
                  <a:pt x="4438650" y="192944"/>
                </a:cubicBezTo>
                <a:cubicBezTo>
                  <a:pt x="4423974" y="195879"/>
                  <a:pt x="4408963" y="196833"/>
                  <a:pt x="4394200" y="199294"/>
                </a:cubicBezTo>
                <a:cubicBezTo>
                  <a:pt x="4282777" y="217865"/>
                  <a:pt x="4463269" y="191241"/>
                  <a:pt x="4318000" y="211994"/>
                </a:cubicBezTo>
                <a:cubicBezTo>
                  <a:pt x="4294414" y="219856"/>
                  <a:pt x="4296318" y="220096"/>
                  <a:pt x="4267200" y="224694"/>
                </a:cubicBezTo>
                <a:cubicBezTo>
                  <a:pt x="4237632" y="229363"/>
                  <a:pt x="4178300" y="237394"/>
                  <a:pt x="4178300" y="237394"/>
                </a:cubicBezTo>
                <a:cubicBezTo>
                  <a:pt x="4134821" y="251887"/>
                  <a:pt x="4165852" y="242644"/>
                  <a:pt x="4083050" y="256444"/>
                </a:cubicBezTo>
                <a:cubicBezTo>
                  <a:pt x="4070350" y="258561"/>
                  <a:pt x="4057696" y="260973"/>
                  <a:pt x="4044950" y="262794"/>
                </a:cubicBezTo>
                <a:lnTo>
                  <a:pt x="4000500" y="269144"/>
                </a:lnTo>
                <a:cubicBezTo>
                  <a:pt x="3987775" y="271102"/>
                  <a:pt x="3975187" y="273990"/>
                  <a:pt x="3962400" y="275494"/>
                </a:cubicBezTo>
                <a:cubicBezTo>
                  <a:pt x="3939181" y="278226"/>
                  <a:pt x="3915813" y="279518"/>
                  <a:pt x="3892550" y="281844"/>
                </a:cubicBezTo>
                <a:cubicBezTo>
                  <a:pt x="3873478" y="283751"/>
                  <a:pt x="3854559" y="287647"/>
                  <a:pt x="3835400" y="288194"/>
                </a:cubicBezTo>
                <a:cubicBezTo>
                  <a:pt x="3780389" y="289766"/>
                  <a:pt x="3725333" y="288194"/>
                  <a:pt x="3670300" y="288194"/>
                </a:cubicBezTo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83A7F-CBC6-4CAA-905E-17E6AE86A414}"/>
              </a:ext>
            </a:extLst>
          </p:cNvPr>
          <p:cNvSpPr txBox="1"/>
          <p:nvPr/>
        </p:nvSpPr>
        <p:spPr>
          <a:xfrm>
            <a:off x="6908800" y="2106711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PLL2 Configuration </a:t>
            </a:r>
            <a:r>
              <a:rPr lang="en-US" sz="1400" dirty="0">
                <a:solidFill>
                  <a:srgbClr val="0000FF"/>
                </a:solidFill>
              </a:rPr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201759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73B496-394C-49AD-946E-6828A037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50FE-F889-4E87-8A94-B0CDA8060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20DE441-F65F-4FEF-8C7B-D4D7B871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887" y="587512"/>
            <a:ext cx="7896225" cy="35465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68B2B8-F8F6-4649-839E-50473A6D2AF7}"/>
              </a:ext>
            </a:extLst>
          </p:cNvPr>
          <p:cNvSpPr/>
          <p:nvPr/>
        </p:nvSpPr>
        <p:spPr>
          <a:xfrm>
            <a:off x="0" y="40883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247" lvl="1" indent="-342900">
              <a:buFont typeface="+mj-lt"/>
              <a:buAutoNum type="arabicPeriod"/>
            </a:pPr>
            <a:r>
              <a:rPr lang="en-US" sz="1000" dirty="0"/>
              <a:t>Input frequency into the PFD (phase-frequency-detector) from </a:t>
            </a:r>
            <a:r>
              <a:rPr lang="en-US" sz="1000" b="1" dirty="0"/>
              <a:t>both the input and the feedback (VCO) must match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sz="1000" dirty="0"/>
              <a:t>Phase variation between the input and the feedback paths </a:t>
            </a:r>
            <a:r>
              <a:rPr lang="en-US" sz="1000" b="1" dirty="0"/>
              <a:t>must not vary </a:t>
            </a:r>
            <a:r>
              <a:rPr lang="en-US" sz="1000" dirty="0"/>
              <a:t>beyond a user defined value (typically 3.7ns for LMK04828)</a:t>
            </a:r>
          </a:p>
        </p:txBody>
      </p:sp>
    </p:spTree>
    <p:extLst>
      <p:ext uri="{BB962C8B-B14F-4D97-AF65-F5344CB8AC3E}">
        <p14:creationId xmlns:p14="http://schemas.microsoft.com/office/powerpoint/2010/main" val="353951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1053-84CE-48A4-8558-D9D375A4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SYSREF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E57-36E3-4381-A20B-2039F656F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7D895-2AD5-44B6-BEEF-CDCD018B9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3260936" cy="36000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SYSREF is used for JESD204B </a:t>
            </a:r>
            <a:r>
              <a:rPr lang="en-US" b="1" dirty="0"/>
              <a:t>Subclass 1 </a:t>
            </a:r>
            <a:r>
              <a:rPr lang="en-US" dirty="0"/>
              <a:t>- deterministic latency spanning multiple devices</a:t>
            </a:r>
          </a:p>
          <a:p>
            <a:r>
              <a:rPr lang="en-US" dirty="0"/>
              <a:t>SYSREF can be:</a:t>
            </a:r>
          </a:p>
          <a:p>
            <a:pPr lvl="1"/>
            <a:r>
              <a:rPr lang="en-US" dirty="0"/>
              <a:t>Supplied through </a:t>
            </a:r>
            <a:r>
              <a:rPr lang="en-US" b="1" dirty="0"/>
              <a:t>CLKin0</a:t>
            </a:r>
            <a:r>
              <a:rPr lang="en-US" dirty="0"/>
              <a:t> input</a:t>
            </a:r>
          </a:p>
          <a:p>
            <a:pPr lvl="1"/>
            <a:r>
              <a:rPr lang="en-US" dirty="0"/>
              <a:t>Generated via SYSREF divider</a:t>
            </a:r>
          </a:p>
          <a:p>
            <a:r>
              <a:rPr lang="en-US" b="1" dirty="0"/>
              <a:t>All 7 SYSREF outputs are the same</a:t>
            </a:r>
          </a:p>
          <a:p>
            <a:r>
              <a:rPr lang="en-US" dirty="0"/>
              <a:t>Can be continuous SYSREF or pulsed SYSREF (aka.  Pulser modes)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D52B323-8479-4C2E-AB02-3A65E6C9A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75" y="1057911"/>
            <a:ext cx="5129350" cy="3027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837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73B496-394C-49AD-946E-6828A037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 – Output dividers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50FE-F889-4E87-8A94-B0CDA8060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DC573F-4D3C-4801-8FB0-758BA672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25" y="717954"/>
            <a:ext cx="8235950" cy="13313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Integer dividers (1 through 32)</a:t>
            </a:r>
          </a:p>
          <a:p>
            <a:r>
              <a:rPr lang="en-US" dirty="0"/>
              <a:t>Individually controlled per each DCLKoutX</a:t>
            </a:r>
          </a:p>
          <a:p>
            <a:r>
              <a:rPr lang="en-US" dirty="0"/>
              <a:t>LMK04832 supports many integer dividers (1 through 1023)</a:t>
            </a:r>
          </a:p>
          <a:p>
            <a:r>
              <a:rPr lang="en-US" dirty="0"/>
              <a:t>Also includes delays (however we typically do not touch these ever)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20DE441-F65F-4FEF-8C7B-D4D7B8719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2171539"/>
            <a:ext cx="7793038" cy="2149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EB1970-0DDD-469B-B43D-780AC1528317}"/>
              </a:ext>
            </a:extLst>
          </p:cNvPr>
          <p:cNvSpPr txBox="1"/>
          <p:nvPr/>
        </p:nvSpPr>
        <p:spPr>
          <a:xfrm>
            <a:off x="2463800" y="3246046"/>
            <a:ext cx="88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</a:rPr>
              <a:t>122.88MHz Crystek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8049F6-191B-431A-BE9E-90BAEB4E2FF6}"/>
              </a:ext>
            </a:extLst>
          </p:cNvPr>
          <p:cNvCxnSpPr>
            <a:cxnSpLocks/>
          </p:cNvCxnSpPr>
          <p:nvPr/>
        </p:nvCxnSpPr>
        <p:spPr>
          <a:xfrm flipV="1">
            <a:off x="3136900" y="3147052"/>
            <a:ext cx="120650" cy="1346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6B8DD-BE28-494C-8EE8-1598D801EB43}"/>
              </a:ext>
            </a:extLst>
          </p:cNvPr>
          <p:cNvSpPr/>
          <p:nvPr/>
        </p:nvSpPr>
        <p:spPr>
          <a:xfrm>
            <a:off x="6394452" y="2776321"/>
            <a:ext cx="971548" cy="93944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E97-8771-4AAC-8F29-0D739407A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8DBF3-A1CA-436B-884C-0E318F4B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7" y="286517"/>
            <a:ext cx="7153525" cy="4062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B9E90-0D65-494B-ADF1-E6F7D7B46F33}"/>
              </a:ext>
            </a:extLst>
          </p:cNvPr>
          <p:cNvSpPr txBox="1"/>
          <p:nvPr/>
        </p:nvSpPr>
        <p:spPr>
          <a:xfrm>
            <a:off x="6908800" y="77785"/>
            <a:ext cx="22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0000"/>
                </a:solidFill>
              </a:rPr>
              <a:t>Clock Outputs </a:t>
            </a:r>
            <a:r>
              <a:rPr lang="en-US" sz="1400" dirty="0">
                <a:solidFill>
                  <a:srgbClr val="FF0000"/>
                </a:solidFill>
              </a:rPr>
              <a:t>Tab</a:t>
            </a:r>
          </a:p>
        </p:txBody>
      </p:sp>
    </p:spTree>
    <p:extLst>
      <p:ext uri="{BB962C8B-B14F-4D97-AF65-F5344CB8AC3E}">
        <p14:creationId xmlns:p14="http://schemas.microsoft.com/office/powerpoint/2010/main" val="53321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3A49-EE69-4BED-9537-96F6F3DB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clocking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9146-EC24-4893-B20D-8C292C06D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Highest performance</a:t>
            </a:r>
          </a:p>
          <a:p>
            <a:r>
              <a:rPr lang="en-US" b="1" dirty="0"/>
              <a:t>External clocking </a:t>
            </a:r>
            <a:r>
              <a:rPr lang="en-US" dirty="0"/>
              <a:t>using low-noise signal generator:</a:t>
            </a:r>
          </a:p>
          <a:p>
            <a:pPr lvl="1"/>
            <a:r>
              <a:rPr lang="en-US" dirty="0"/>
              <a:t>R&amp;S SMA100B w/ B711 package (ultra low phase noise)</a:t>
            </a:r>
          </a:p>
          <a:p>
            <a:pPr lvl="1"/>
            <a:r>
              <a:rPr lang="en-US" dirty="0"/>
              <a:t>Anritsu MG36221A w/ low phase noise package</a:t>
            </a:r>
          </a:p>
          <a:p>
            <a:r>
              <a:rPr lang="en-US" b="1" dirty="0"/>
              <a:t>LMX2820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Highest performance wideband clock synthesizer</a:t>
            </a:r>
          </a:p>
          <a:p>
            <a:pPr lvl="1"/>
            <a:r>
              <a:rPr lang="en-US" dirty="0"/>
              <a:t>Supports output frequencies between 45MHz through 22.6GHz</a:t>
            </a:r>
          </a:p>
          <a:p>
            <a:r>
              <a:rPr lang="en-US" b="1" dirty="0"/>
              <a:t>LMX1204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Cleanest 1:4 clock distribution on market</a:t>
            </a:r>
          </a:p>
          <a:p>
            <a:pPr lvl="1"/>
            <a:r>
              <a:rPr lang="en-US" dirty="0"/>
              <a:t>Allows for FPGA clock generation (logic_clk)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6B953-8C58-417B-8990-372E0CEFD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Highest flexibility/channels</a:t>
            </a:r>
          </a:p>
          <a:p>
            <a:r>
              <a:rPr lang="en-US" b="1" dirty="0"/>
              <a:t>LMK04828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Dual band VCO</a:t>
            </a:r>
          </a:p>
          <a:p>
            <a:pPr lvl="2"/>
            <a:r>
              <a:rPr lang="en-US" dirty="0"/>
              <a:t>2370MHz – 2630MHz</a:t>
            </a:r>
          </a:p>
          <a:p>
            <a:pPr lvl="2"/>
            <a:r>
              <a:rPr lang="en-US" dirty="0"/>
              <a:t>2920MHz – 3080MHz</a:t>
            </a:r>
          </a:p>
          <a:p>
            <a:pPr lvl="1"/>
            <a:r>
              <a:rPr lang="en-US" dirty="0"/>
              <a:t>14 clock outputs</a:t>
            </a:r>
          </a:p>
          <a:p>
            <a:pPr lvl="2"/>
            <a:r>
              <a:rPr lang="en-US" dirty="0"/>
              <a:t>7 data clock outputs</a:t>
            </a:r>
          </a:p>
          <a:p>
            <a:pPr lvl="2"/>
            <a:r>
              <a:rPr lang="en-US" dirty="0"/>
              <a:t>7 SYSREF outputs</a:t>
            </a:r>
          </a:p>
          <a:p>
            <a:r>
              <a:rPr lang="en-US" b="1" dirty="0"/>
              <a:t>LMK04832</a:t>
            </a:r>
            <a:r>
              <a:rPr lang="en-US" dirty="0"/>
              <a:t> (-SP version available):</a:t>
            </a:r>
          </a:p>
          <a:p>
            <a:pPr lvl="1"/>
            <a:r>
              <a:rPr lang="en-US" dirty="0"/>
              <a:t>Dual band VCO</a:t>
            </a:r>
          </a:p>
          <a:p>
            <a:pPr lvl="2"/>
            <a:r>
              <a:rPr lang="en-US" dirty="0"/>
              <a:t>2440MHz – 2580MHz</a:t>
            </a:r>
          </a:p>
          <a:p>
            <a:pPr lvl="2"/>
            <a:r>
              <a:rPr lang="en-US" dirty="0"/>
              <a:t>2945MHz – 3255MHz</a:t>
            </a:r>
          </a:p>
          <a:p>
            <a:pPr lvl="1"/>
            <a:r>
              <a:rPr lang="en-US" dirty="0"/>
              <a:t>14 clock outputs</a:t>
            </a:r>
          </a:p>
          <a:p>
            <a:pPr lvl="2"/>
            <a:r>
              <a:rPr lang="en-US" dirty="0"/>
              <a:t>Up to 14 data clock outputs</a:t>
            </a:r>
          </a:p>
          <a:p>
            <a:pPr lvl="2"/>
            <a:r>
              <a:rPr lang="en-US" dirty="0"/>
              <a:t>Up to 7 SYSREF outputs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1868-E458-4AD5-9791-96A4B55A1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7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46AB-4E53-4B29-967E-7E524B50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360D-FC17-45D8-8F91-782783688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Dual-loop mode (PLL1 + PLL2)</a:t>
            </a:r>
          </a:p>
          <a:p>
            <a:r>
              <a:rPr lang="en-US" dirty="0"/>
              <a:t>Single-loop mode (PLL2)</a:t>
            </a:r>
          </a:p>
          <a:p>
            <a:r>
              <a:rPr lang="en-US" dirty="0"/>
              <a:t>Zero-delay mode (special case of dual-loop mode)</a:t>
            </a:r>
          </a:p>
          <a:p>
            <a:r>
              <a:rPr lang="en-US" dirty="0"/>
              <a:t>Distribution mode (Bypass both PLLs)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6907-7869-43B0-87F7-B52A0A326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3298-661B-40E9-BCE4-15A32D4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Dual-Loop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818-D008-4611-B636-F2473F10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1616790"/>
          </a:xfrm>
        </p:spPr>
        <p:txBody>
          <a:bodyPr/>
          <a:lstStyle/>
          <a:p>
            <a:r>
              <a:rPr lang="en-US" dirty="0"/>
              <a:t>PLL1 used for jitter cleaning and locking VCXO to the reference input to achieve coherency</a:t>
            </a:r>
          </a:p>
          <a:p>
            <a:r>
              <a:rPr lang="en-US" dirty="0"/>
              <a:t>PLL2 synthesizes a frequency on VCO0 or VCO1</a:t>
            </a:r>
          </a:p>
          <a:p>
            <a:r>
              <a:rPr lang="en-US" dirty="0"/>
              <a:t>Output dividers are used to create ADC/DAC clock and FPGA reference clock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019C-BADE-4C5D-A300-F17206B03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616B-C23C-43AB-894B-EFE57963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5" y="2371397"/>
            <a:ext cx="7048500" cy="2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3298-661B-40E9-BCE4-15A32D4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Single-Loop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818-D008-4611-B636-F2473F10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1616790"/>
          </a:xfrm>
        </p:spPr>
        <p:txBody>
          <a:bodyPr/>
          <a:lstStyle/>
          <a:p>
            <a:r>
              <a:rPr lang="en-US" dirty="0"/>
              <a:t>PLL1 is bypassed by tri-stating the PFD (phase-frequency-detector)</a:t>
            </a:r>
          </a:p>
          <a:p>
            <a:r>
              <a:rPr lang="en-US" dirty="0"/>
              <a:t>PLL2 synthesizes a frequency on VCO0 or VCO1</a:t>
            </a:r>
          </a:p>
          <a:p>
            <a:r>
              <a:rPr lang="en-US" dirty="0"/>
              <a:t>Output dividers are used to create ADC/DAC clock and FPGA reference clock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019C-BADE-4C5D-A300-F17206B03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616B-C23C-43AB-894B-EFE57963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5" y="2371397"/>
            <a:ext cx="4592379" cy="2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3298-661B-40E9-BCE4-15A32D4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Zero-Delay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818-D008-4611-B636-F2473F10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16167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PLL1 is active and R and N dividers are set to 1 (zero-delay mode)</a:t>
            </a:r>
          </a:p>
          <a:p>
            <a:r>
              <a:rPr lang="en-US" dirty="0"/>
              <a:t>PLL2 synthesizes a frequency on VCO0 or VCO1</a:t>
            </a:r>
          </a:p>
          <a:p>
            <a:r>
              <a:rPr lang="en-US" dirty="0"/>
              <a:t>Essentially the same as dual-loop mode, </a:t>
            </a:r>
            <a:r>
              <a:rPr lang="en-US" dirty="0">
                <a:highlight>
                  <a:srgbClr val="FFFF00"/>
                </a:highlight>
              </a:rPr>
              <a:t>but feedback into PLL1 PFD comes from DCLKout6/8 or SYSREF</a:t>
            </a:r>
            <a:r>
              <a:rPr lang="en-US" dirty="0"/>
              <a:t> (and not the CLKin0/1/2 input)</a:t>
            </a:r>
          </a:p>
          <a:p>
            <a:pPr lvl="1"/>
            <a:r>
              <a:rPr lang="en-US" dirty="0"/>
              <a:t>Makes it useful for synchronizing across multiple EVM’s quickly</a:t>
            </a:r>
          </a:p>
          <a:p>
            <a:r>
              <a:rPr lang="en-US" dirty="0"/>
              <a:t>Ensures that PLL2 VCXO input is deterministic in phase to the output clock/SYSREF/feedback mux</a:t>
            </a:r>
          </a:p>
          <a:p>
            <a:r>
              <a:rPr lang="en-US" dirty="0"/>
              <a:t>Output dividers are used to create deterministic ADC/DAC clock and FPGA reference clock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019C-BADE-4C5D-A300-F17206B03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616B-C23C-43AB-894B-EFE57963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8" y="2394077"/>
            <a:ext cx="6997273" cy="21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3298-661B-40E9-BCE4-15A32D4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8818-D008-4611-B636-F2473F10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16167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PLL1 is bypassed by tri-stating the PFD (phase-frequency-detector)</a:t>
            </a:r>
          </a:p>
          <a:p>
            <a:r>
              <a:rPr lang="en-US" dirty="0"/>
              <a:t>PLL2 is bypassed by tri-stating the PFD (phase-frequency-detector)</a:t>
            </a:r>
          </a:p>
          <a:p>
            <a:r>
              <a:rPr lang="en-US" dirty="0"/>
              <a:t>Passes the CLKin1 input to the divider stage, allowing for division of signal generator</a:t>
            </a:r>
          </a:p>
          <a:p>
            <a:r>
              <a:rPr lang="en-US" dirty="0"/>
              <a:t>Output dividers are used to create deterministic ADC/DAC clock and FPGA reference clock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019C-BADE-4C5D-A300-F17206B03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616B-C23C-43AB-894B-EFE579632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38" y="2338456"/>
            <a:ext cx="5101674" cy="21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2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AE5017-B585-4350-90C5-D16BDC59D9D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3378" y="786357"/>
                <a:ext cx="8467725" cy="14297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76179" tIns="38088" rIns="76179" bIns="38088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189124" indent="-189124" algn="l" rtl="0" eaLnBrk="1" fontAlgn="base" hangingPunct="1">
                  <a:spcBef>
                    <a:spcPts val="667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763" indent="-19441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711530" indent="-137548" algn="l" rtl="0" eaLnBrk="1" fontAlgn="base" hangingPunct="1">
                  <a:spcBef>
                    <a:spcPct val="15000"/>
                  </a:spcBef>
                  <a:spcAft>
                    <a:spcPct val="0"/>
                  </a:spcAft>
                  <a:buChar char="•"/>
                  <a:defRPr sz="1500">
                    <a:solidFill>
                      <a:schemeClr val="tx1"/>
                    </a:solidFill>
                    <a:latin typeface="+mn-lt"/>
                  </a:defRPr>
                </a:lvl3pPr>
                <a:lvl4pPr marL="1001168" indent="-194416" algn="l" rtl="0" eaLnBrk="1" fontAlgn="base" hangingPunct="1">
                  <a:spcBef>
                    <a:spcPct val="5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240546" indent="-144163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621441" indent="-144163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tx1"/>
                    </a:solidFill>
                    <a:latin typeface="+mn-lt"/>
                  </a:defRPr>
                </a:lvl6pPr>
                <a:lvl7pPr marL="2002336" indent="-144163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tx1"/>
                    </a:solidFill>
                    <a:latin typeface="+mn-lt"/>
                  </a:defRPr>
                </a:lvl7pPr>
                <a:lvl8pPr marL="2383230" indent="-144163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tx1"/>
                    </a:solidFill>
                    <a:latin typeface="+mn-lt"/>
                  </a:defRPr>
                </a:lvl8pPr>
                <a:lvl9pPr marL="2764124" indent="-144163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/>
                  <a:t>True or False:</a:t>
                </a:r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r>
                  <a:rPr lang="en-US" kern="0" dirty="0"/>
                  <a:t>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𝑉𝐶𝑂</m:t>
                        </m:r>
                      </m:sub>
                    </m:sSub>
                  </m:oMath>
                </a14:m>
                <a:r>
                  <a:rPr lang="en-US" kern="0" dirty="0"/>
                  <a:t> (VCO frequency),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</m:oMath>
                </a14:m>
                <a:r>
                  <a:rPr lang="en-US" kern="0" dirty="0"/>
                  <a:t> (phase-detector frequency),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kern="0" dirty="0"/>
                  <a:t> (N-divider output frequency)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𝑉𝐶𝑂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kern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𝑉𝐶𝑂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𝑃𝐷</m:t>
                            </m:r>
                          </m:sub>
                        </m:sSub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kern="0" dirty="0"/>
                  <a:t>. </a:t>
                </a:r>
                <a:r>
                  <a:rPr lang="en-US" dirty="0"/>
                  <a:t>In other words,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DAE5017-B585-4350-90C5-D16BDC59D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78" y="786357"/>
                <a:ext cx="8467725" cy="1429793"/>
              </a:xfrm>
              <a:prstGeom prst="rect">
                <a:avLst/>
              </a:prstGeom>
              <a:blipFill>
                <a:blip r:embed="rId2"/>
                <a:stretch>
                  <a:fillRect l="-648" t="-383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071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05D8B8-9ADE-4D3B-B62C-ECF67DAAA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378" y="786357"/>
                <a:ext cx="8467725" cy="14297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True or False: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𝑉𝐶𝑂</m:t>
                        </m:r>
                      </m:sub>
                    </m:sSub>
                  </m:oMath>
                </a14:m>
                <a:r>
                  <a:rPr lang="en-US" dirty="0"/>
                  <a:t> (VCO frequency),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</m:oMath>
                </a14:m>
                <a:r>
                  <a:rPr lang="en-US" dirty="0"/>
                  <a:t> (phase-detector frequency),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(N-divider output frequency)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𝑉𝐶𝑂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𝑉𝐶𝑂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𝑃𝐷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In other words,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05D8B8-9ADE-4D3B-B62C-ECF67DAAA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8" y="786357"/>
                <a:ext cx="8467725" cy="1429793"/>
              </a:xfrm>
              <a:blipFill>
                <a:blip r:embed="rId2"/>
                <a:stretch>
                  <a:fillRect l="-648" t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5DDD9-9D34-41B6-A9B0-170CBD53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528955"/>
            <a:ext cx="4070350" cy="18281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2C1699-8EE8-4E1D-9911-E8D26B51766E}"/>
              </a:ext>
            </a:extLst>
          </p:cNvPr>
          <p:cNvSpPr/>
          <p:nvPr/>
        </p:nvSpPr>
        <p:spPr>
          <a:xfrm>
            <a:off x="3591426" y="3297508"/>
            <a:ext cx="270711" cy="4894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E5017-B585-4350-90C5-D16BDC59D9D9}"/>
              </a:ext>
            </a:extLst>
          </p:cNvPr>
          <p:cNvSpPr txBox="1">
            <a:spLocks/>
          </p:cNvSpPr>
          <p:nvPr/>
        </p:nvSpPr>
        <p:spPr bwMode="auto">
          <a:xfrm>
            <a:off x="1423649" y="293265"/>
            <a:ext cx="7658100" cy="407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 fontScale="92500"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kern="0" dirty="0"/>
              <a:t>What is the VCO frequency in the below configuration? Which VCO supports this frequency?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E393F-F47E-4C6E-8792-C7BC237B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6" y="630836"/>
            <a:ext cx="7488576" cy="38044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669EF3-0A2F-4747-96C8-4251BD87B1EB}"/>
              </a:ext>
            </a:extLst>
          </p:cNvPr>
          <p:cNvSpPr/>
          <p:nvPr/>
        </p:nvSpPr>
        <p:spPr>
          <a:xfrm>
            <a:off x="231775" y="3833232"/>
            <a:ext cx="3282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VCO0 = 2370MHz – 2630MHz</a:t>
            </a:r>
          </a:p>
          <a:p>
            <a:r>
              <a:rPr lang="en-US" sz="1400" dirty="0"/>
              <a:t>VCO1 = 2920MHz – 3080MHz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CBBA5-943D-48FB-B954-C8A7A0789EA5}"/>
              </a:ext>
            </a:extLst>
          </p:cNvPr>
          <p:cNvSpPr/>
          <p:nvPr/>
        </p:nvSpPr>
        <p:spPr>
          <a:xfrm>
            <a:off x="7162800" y="2313204"/>
            <a:ext cx="698500" cy="154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955F7-31D9-4576-AA94-4A3E23B1EB76}"/>
              </a:ext>
            </a:extLst>
          </p:cNvPr>
          <p:cNvSpPr/>
          <p:nvPr/>
        </p:nvSpPr>
        <p:spPr>
          <a:xfrm>
            <a:off x="2607951" y="1537527"/>
            <a:ext cx="796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highlight>
                  <a:srgbClr val="FFFF00"/>
                </a:highlight>
              </a:rPr>
              <a:t>122.88MHz</a:t>
            </a:r>
            <a:endParaRPr lang="en-US" sz="1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769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BA92A7B-4C79-4967-8D2A-D2594445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4" y="635504"/>
            <a:ext cx="7470199" cy="3795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E5017-B585-4350-90C5-D16BDC59D9D9}"/>
              </a:ext>
            </a:extLst>
          </p:cNvPr>
          <p:cNvSpPr txBox="1">
            <a:spLocks/>
          </p:cNvSpPr>
          <p:nvPr/>
        </p:nvSpPr>
        <p:spPr bwMode="auto">
          <a:xfrm>
            <a:off x="1423649" y="293265"/>
            <a:ext cx="7658100" cy="407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 fontScale="92500"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kern="0" dirty="0"/>
              <a:t>What is the VCO frequency in the below configuration? Which VCO supports this frequency?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669EF3-0A2F-4747-96C8-4251BD87B1EB}"/>
              </a:ext>
            </a:extLst>
          </p:cNvPr>
          <p:cNvSpPr/>
          <p:nvPr/>
        </p:nvSpPr>
        <p:spPr>
          <a:xfrm>
            <a:off x="231775" y="3833232"/>
            <a:ext cx="3282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VCO0 = </a:t>
            </a:r>
            <a:r>
              <a:rPr lang="en-US" sz="1400" b="1" dirty="0"/>
              <a:t>2370MHz – 2630MHz</a:t>
            </a:r>
          </a:p>
          <a:p>
            <a:r>
              <a:rPr lang="en-US" sz="1400" dirty="0"/>
              <a:t>VCO1 = 2920MHz – 3080MHz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ADB69C-EC4E-402C-A74E-E40BA4A5C46D}"/>
              </a:ext>
            </a:extLst>
          </p:cNvPr>
          <p:cNvSpPr/>
          <p:nvPr/>
        </p:nvSpPr>
        <p:spPr>
          <a:xfrm>
            <a:off x="7008700" y="2133600"/>
            <a:ext cx="977900" cy="4127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D92B3-FE79-49AF-9A94-A3AF70F35022}"/>
              </a:ext>
            </a:extLst>
          </p:cNvPr>
          <p:cNvSpPr/>
          <p:nvPr/>
        </p:nvSpPr>
        <p:spPr>
          <a:xfrm>
            <a:off x="6409622" y="3120517"/>
            <a:ext cx="2840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0000FF"/>
                </a:solidFill>
              </a:rPr>
              <a:t>2457.6 MHZ falls within VCO0 range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5B8517-91F1-4710-9AB3-229980C797DA}"/>
              </a:ext>
            </a:extLst>
          </p:cNvPr>
          <p:cNvSpPr/>
          <p:nvPr/>
        </p:nvSpPr>
        <p:spPr>
          <a:xfrm>
            <a:off x="4022346" y="1537527"/>
            <a:ext cx="7290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122.88MHz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EA069-337B-4A2C-A481-C11BBB6A0267}"/>
              </a:ext>
            </a:extLst>
          </p:cNvPr>
          <p:cNvSpPr/>
          <p:nvPr/>
        </p:nvSpPr>
        <p:spPr>
          <a:xfrm>
            <a:off x="3136901" y="2905073"/>
            <a:ext cx="8639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2456.7MHz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46D5B-F83F-40EC-9F00-7972EEEEFC78}"/>
              </a:ext>
            </a:extLst>
          </p:cNvPr>
          <p:cNvSpPr/>
          <p:nvPr/>
        </p:nvSpPr>
        <p:spPr>
          <a:xfrm>
            <a:off x="4000864" y="2317114"/>
            <a:ext cx="7290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1228.8MHz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44C6D-1C8A-40FC-9E23-5EC1EC5AA250}"/>
              </a:ext>
            </a:extLst>
          </p:cNvPr>
          <p:cNvSpPr/>
          <p:nvPr/>
        </p:nvSpPr>
        <p:spPr>
          <a:xfrm>
            <a:off x="4783695" y="1131578"/>
            <a:ext cx="7839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122.88MHz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A177D-9FAB-479B-93EF-5EACED432E6D}"/>
              </a:ext>
            </a:extLst>
          </p:cNvPr>
          <p:cNvSpPr/>
          <p:nvPr/>
        </p:nvSpPr>
        <p:spPr>
          <a:xfrm>
            <a:off x="5323093" y="2409454"/>
            <a:ext cx="721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122.88MHz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C6C86C-5FDB-4054-A817-FA983DE827E8}"/>
              </a:ext>
            </a:extLst>
          </p:cNvPr>
          <p:cNvCxnSpPr/>
          <p:nvPr/>
        </p:nvCxnSpPr>
        <p:spPr>
          <a:xfrm>
            <a:off x="5402179" y="1321295"/>
            <a:ext cx="36095" cy="1766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72F701-9EB3-4337-9C90-09325CD6D469}"/>
              </a:ext>
            </a:extLst>
          </p:cNvPr>
          <p:cNvCxnSpPr>
            <a:cxnSpLocks/>
          </p:cNvCxnSpPr>
          <p:nvPr/>
        </p:nvCxnSpPr>
        <p:spPr>
          <a:xfrm flipH="1" flipV="1">
            <a:off x="5420227" y="2132588"/>
            <a:ext cx="41214" cy="27238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C789EB-46A3-44BE-B4F5-29204FC9D425}"/>
              </a:ext>
            </a:extLst>
          </p:cNvPr>
          <p:cNvCxnSpPr>
            <a:cxnSpLocks/>
          </p:cNvCxnSpPr>
          <p:nvPr/>
        </p:nvCxnSpPr>
        <p:spPr>
          <a:xfrm flipV="1">
            <a:off x="4572000" y="2132588"/>
            <a:ext cx="24521" cy="17593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04C55C-1F9D-4989-B4AF-DE887CE9258F}"/>
              </a:ext>
            </a:extLst>
          </p:cNvPr>
          <p:cNvSpPr/>
          <p:nvPr/>
        </p:nvSpPr>
        <p:spPr>
          <a:xfrm>
            <a:off x="2607951" y="1537527"/>
            <a:ext cx="796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122.88MHz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D74731D-4C38-4F5B-B5AF-0F8D0EBF9F94}"/>
              </a:ext>
            </a:extLst>
          </p:cNvPr>
          <p:cNvCxnSpPr>
            <a:cxnSpLocks/>
          </p:cNvCxnSpPr>
          <p:nvPr/>
        </p:nvCxnSpPr>
        <p:spPr>
          <a:xfrm>
            <a:off x="3883995" y="3025463"/>
            <a:ext cx="899700" cy="276999"/>
          </a:xfrm>
          <a:prstGeom prst="bentConnector3">
            <a:avLst>
              <a:gd name="adj1" fmla="val 1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7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E5017-B585-4350-90C5-D16BDC59D9D9}"/>
              </a:ext>
            </a:extLst>
          </p:cNvPr>
          <p:cNvSpPr txBox="1">
            <a:spLocks/>
          </p:cNvSpPr>
          <p:nvPr/>
        </p:nvSpPr>
        <p:spPr bwMode="auto">
          <a:xfrm>
            <a:off x="1423649" y="293265"/>
            <a:ext cx="7658100" cy="407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 fontScale="92500"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kern="0" dirty="0"/>
              <a:t>What is the VCO frequency in the below configuration? Which VCO supports this frequency?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E393F-F47E-4C6E-8792-C7BC237B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5" y="626325"/>
            <a:ext cx="7488576" cy="3813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669EF3-0A2F-4747-96C8-4251BD87B1EB}"/>
              </a:ext>
            </a:extLst>
          </p:cNvPr>
          <p:cNvSpPr/>
          <p:nvPr/>
        </p:nvSpPr>
        <p:spPr>
          <a:xfrm>
            <a:off x="231775" y="3833232"/>
            <a:ext cx="3282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VCO0 = 2370MHz – 2630MHz</a:t>
            </a:r>
          </a:p>
          <a:p>
            <a:r>
              <a:rPr lang="en-US" sz="1400" dirty="0"/>
              <a:t>VCO1 = 2920MHz – 3080MHz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CBBA5-943D-48FB-B954-C8A7A0789EA5}"/>
              </a:ext>
            </a:extLst>
          </p:cNvPr>
          <p:cNvSpPr/>
          <p:nvPr/>
        </p:nvSpPr>
        <p:spPr>
          <a:xfrm>
            <a:off x="7162800" y="2313204"/>
            <a:ext cx="698500" cy="154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955F7-31D9-4576-AA94-4A3E23B1EB76}"/>
              </a:ext>
            </a:extLst>
          </p:cNvPr>
          <p:cNvSpPr/>
          <p:nvPr/>
        </p:nvSpPr>
        <p:spPr>
          <a:xfrm>
            <a:off x="2728299" y="1537527"/>
            <a:ext cx="568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highlight>
                  <a:srgbClr val="FFFF00"/>
                </a:highlight>
              </a:rPr>
              <a:t>80MHz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F2474F-FEE3-4F0A-BD3F-83C73B09D86D}"/>
              </a:ext>
            </a:extLst>
          </p:cNvPr>
          <p:cNvSpPr/>
          <p:nvPr/>
        </p:nvSpPr>
        <p:spPr>
          <a:xfrm>
            <a:off x="0" y="-9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>
                <a:solidFill>
                  <a:srgbClr val="0000FF"/>
                </a:solidFill>
              </a:rPr>
              <a:t>Same question as before, but with different OSCin frequency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3A49-EE69-4BED-9537-96F6F3DB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LMK04828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9146-EC24-4893-B20D-8C292C06D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717954"/>
            <a:ext cx="4098925" cy="36909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Dual PLL</a:t>
            </a:r>
          </a:p>
          <a:p>
            <a:pPr lvl="1"/>
            <a:r>
              <a:rPr lang="en-US" dirty="0"/>
              <a:t>PLL1 acts as jitter cleaner</a:t>
            </a:r>
          </a:p>
          <a:p>
            <a:pPr lvl="1"/>
            <a:r>
              <a:rPr lang="en-US" dirty="0"/>
              <a:t>PLL2 locks the VCO frequency</a:t>
            </a:r>
          </a:p>
          <a:p>
            <a:r>
              <a:rPr lang="en-US" dirty="0"/>
              <a:t>Dual band VCO (voltage-controlled oscillator)</a:t>
            </a:r>
          </a:p>
          <a:p>
            <a:pPr lvl="1"/>
            <a:r>
              <a:rPr lang="en-US" dirty="0"/>
              <a:t>2370MHz – 2630MHz</a:t>
            </a:r>
          </a:p>
          <a:p>
            <a:pPr lvl="1"/>
            <a:r>
              <a:rPr lang="en-US" dirty="0"/>
              <a:t>2920MHz – 3080MHz</a:t>
            </a:r>
          </a:p>
          <a:p>
            <a:r>
              <a:rPr lang="en-US" dirty="0"/>
              <a:t>14 clock outputs</a:t>
            </a:r>
          </a:p>
          <a:p>
            <a:pPr lvl="1"/>
            <a:r>
              <a:rPr lang="en-US" dirty="0"/>
              <a:t>7 data clock outputs</a:t>
            </a:r>
          </a:p>
          <a:p>
            <a:pPr lvl="1"/>
            <a:r>
              <a:rPr lang="en-US" dirty="0"/>
              <a:t>7 SYSREF outputs</a:t>
            </a:r>
          </a:p>
          <a:p>
            <a:r>
              <a:rPr lang="en-US" dirty="0"/>
              <a:t>High flexibility device</a:t>
            </a:r>
          </a:p>
          <a:p>
            <a:r>
              <a:rPr lang="en-US" b="1" dirty="0"/>
              <a:t>LMK04828 </a:t>
            </a:r>
            <a:r>
              <a:rPr lang="en-US" dirty="0"/>
              <a:t>is primary FPGA clock generation/distribution across JESD EVMs</a:t>
            </a:r>
          </a:p>
          <a:p>
            <a:r>
              <a:rPr lang="en-US" dirty="0"/>
              <a:t>DCLKout0 = FPGA</a:t>
            </a:r>
          </a:p>
          <a:p>
            <a:r>
              <a:rPr lang="en-US" dirty="0"/>
              <a:t>DCLKout2 = ADC/DAC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E1BEC6-48C2-4A08-8618-950DE768D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1037" y="192320"/>
            <a:ext cx="3953927" cy="4250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1868-E458-4AD5-9791-96A4B55A1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5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D95-CA99-4618-9AFC-FC97A39D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AB97-E77A-4ADE-84B8-316DBC49F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E5017-B585-4350-90C5-D16BDC59D9D9}"/>
              </a:ext>
            </a:extLst>
          </p:cNvPr>
          <p:cNvSpPr txBox="1">
            <a:spLocks/>
          </p:cNvSpPr>
          <p:nvPr/>
        </p:nvSpPr>
        <p:spPr bwMode="auto">
          <a:xfrm>
            <a:off x="1423649" y="293265"/>
            <a:ext cx="7658100" cy="407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 fontScale="92500"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kern="0" dirty="0"/>
              <a:t>What is the VCO frequency in the below configuration? Which VCO supports this frequency?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E393F-F47E-4C6E-8792-C7BC237B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9" y="627794"/>
            <a:ext cx="7482807" cy="38105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669EF3-0A2F-4747-96C8-4251BD87B1EB}"/>
              </a:ext>
            </a:extLst>
          </p:cNvPr>
          <p:cNvSpPr/>
          <p:nvPr/>
        </p:nvSpPr>
        <p:spPr>
          <a:xfrm>
            <a:off x="231775" y="3833232"/>
            <a:ext cx="3282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VCO0 = 2370MHz – </a:t>
            </a:r>
            <a:r>
              <a:rPr lang="en-US" sz="1400" b="1" dirty="0"/>
              <a:t>2630MHz</a:t>
            </a:r>
          </a:p>
          <a:p>
            <a:r>
              <a:rPr lang="en-US" sz="1400" dirty="0"/>
              <a:t>VCO1 = </a:t>
            </a:r>
            <a:r>
              <a:rPr lang="en-US" sz="1400" b="1" dirty="0"/>
              <a:t>2920MHz</a:t>
            </a:r>
            <a:r>
              <a:rPr lang="en-US" sz="1400" dirty="0"/>
              <a:t> – 3080MHz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ADB69C-EC4E-402C-A74E-E40BA4A5C46D}"/>
              </a:ext>
            </a:extLst>
          </p:cNvPr>
          <p:cNvSpPr/>
          <p:nvPr/>
        </p:nvSpPr>
        <p:spPr>
          <a:xfrm>
            <a:off x="7008700" y="2133600"/>
            <a:ext cx="977900" cy="4127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D92B3-FE79-49AF-9A94-A3AF70F35022}"/>
              </a:ext>
            </a:extLst>
          </p:cNvPr>
          <p:cNvSpPr/>
          <p:nvPr/>
        </p:nvSpPr>
        <p:spPr>
          <a:xfrm>
            <a:off x="4916041" y="3120517"/>
            <a:ext cx="4351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0" dirty="0">
                <a:solidFill>
                  <a:srgbClr val="0000FF"/>
                </a:solidFill>
              </a:rPr>
              <a:t>2880 MHZ falls into the VCO gap, must use External VCO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41DA67-34BE-4F6F-A1CB-D462CA08DFCA}"/>
              </a:ext>
            </a:extLst>
          </p:cNvPr>
          <p:cNvSpPr/>
          <p:nvPr/>
        </p:nvSpPr>
        <p:spPr>
          <a:xfrm>
            <a:off x="0" y="-9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0" dirty="0">
                <a:solidFill>
                  <a:srgbClr val="0000FF"/>
                </a:solidFill>
              </a:rPr>
              <a:t>TRICKY QUESTION, the answer is neither VCO can support this frequency!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7389C9-8E29-4FFC-A7CD-F9B1183FCB4C}"/>
              </a:ext>
            </a:extLst>
          </p:cNvPr>
          <p:cNvSpPr/>
          <p:nvPr/>
        </p:nvSpPr>
        <p:spPr>
          <a:xfrm>
            <a:off x="2728299" y="1537527"/>
            <a:ext cx="568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80MHz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5B8517-91F1-4710-9AB3-229980C797DA}"/>
              </a:ext>
            </a:extLst>
          </p:cNvPr>
          <p:cNvSpPr/>
          <p:nvPr/>
        </p:nvSpPr>
        <p:spPr>
          <a:xfrm>
            <a:off x="4094870" y="1537527"/>
            <a:ext cx="568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160MHz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EA069-337B-4A2C-A481-C11BBB6A0267}"/>
              </a:ext>
            </a:extLst>
          </p:cNvPr>
          <p:cNvSpPr/>
          <p:nvPr/>
        </p:nvSpPr>
        <p:spPr>
          <a:xfrm>
            <a:off x="3136901" y="2905073"/>
            <a:ext cx="634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2880MHz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846D5B-F83F-40EC-9F00-7972EEEEFC78}"/>
              </a:ext>
            </a:extLst>
          </p:cNvPr>
          <p:cNvSpPr/>
          <p:nvPr/>
        </p:nvSpPr>
        <p:spPr>
          <a:xfrm>
            <a:off x="4094870" y="2317114"/>
            <a:ext cx="6349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1440MHz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44C6D-1C8A-40FC-9E23-5EC1EC5AA250}"/>
              </a:ext>
            </a:extLst>
          </p:cNvPr>
          <p:cNvSpPr/>
          <p:nvPr/>
        </p:nvSpPr>
        <p:spPr>
          <a:xfrm>
            <a:off x="4999243" y="1131578"/>
            <a:ext cx="568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160MHz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A177D-9FAB-479B-93EF-5EACED432E6D}"/>
              </a:ext>
            </a:extLst>
          </p:cNvPr>
          <p:cNvSpPr/>
          <p:nvPr/>
        </p:nvSpPr>
        <p:spPr>
          <a:xfrm>
            <a:off x="5323093" y="2409454"/>
            <a:ext cx="5683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kern="0" dirty="0">
                <a:solidFill>
                  <a:srgbClr val="0000FF"/>
                </a:solidFill>
              </a:rPr>
              <a:t>160MHz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C6C86C-5FDB-4054-A817-FA983DE827E8}"/>
              </a:ext>
            </a:extLst>
          </p:cNvPr>
          <p:cNvCxnSpPr/>
          <p:nvPr/>
        </p:nvCxnSpPr>
        <p:spPr>
          <a:xfrm>
            <a:off x="5402179" y="1321295"/>
            <a:ext cx="36095" cy="1766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72F701-9EB3-4337-9C90-09325CD6D469}"/>
              </a:ext>
            </a:extLst>
          </p:cNvPr>
          <p:cNvCxnSpPr>
            <a:cxnSpLocks/>
          </p:cNvCxnSpPr>
          <p:nvPr/>
        </p:nvCxnSpPr>
        <p:spPr>
          <a:xfrm flipH="1" flipV="1">
            <a:off x="5420227" y="2132588"/>
            <a:ext cx="41214" cy="27238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C789EB-46A3-44BE-B4F5-29204FC9D425}"/>
              </a:ext>
            </a:extLst>
          </p:cNvPr>
          <p:cNvCxnSpPr>
            <a:cxnSpLocks/>
          </p:cNvCxnSpPr>
          <p:nvPr/>
        </p:nvCxnSpPr>
        <p:spPr>
          <a:xfrm flipV="1">
            <a:off x="4572000" y="2132588"/>
            <a:ext cx="24521" cy="17593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30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72B015-1377-4B5C-86D2-FB306381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2B919B-59AA-438C-BC9D-E5891199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hlinkClick r:id="rId2"/>
              </a:rPr>
              <a:t>https://training.ti.com/ti-precision-labs-clocks-and-timing-phase-lock-loop-fundamentals</a:t>
            </a:r>
          </a:p>
          <a:p>
            <a:r>
              <a:rPr lang="en-US" sz="1400" dirty="0">
                <a:hlinkClick r:id="rId2"/>
              </a:rPr>
              <a:t>https://www.ti.com/lit/an/slyt169/slyt169.pdf</a:t>
            </a:r>
            <a:r>
              <a:rPr lang="en-US" sz="1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2042A-0265-4776-BE2D-F95AC3B00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F549D-9AA8-4D7D-B7A3-8BD301554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30860-2FD9-4217-BCE5-56D38510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56" y="817255"/>
            <a:ext cx="6893888" cy="3508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5CE32B-CC10-42DD-BED6-E4231DBC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Typical GUI Appearance – PLL1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24703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F549D-9AA8-4D7D-B7A3-8BD301554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30860-2FD9-4217-BCE5-56D38510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56" y="809610"/>
            <a:ext cx="6893888" cy="3524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5CE32B-CC10-42DD-BED6-E4231DBC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Typical GUI Appearance – PLL2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6671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F549D-9AA8-4D7D-B7A3-8BD301554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30860-2FD9-4217-BCE5-56D38510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8" y="817255"/>
            <a:ext cx="6893644" cy="3508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5CE32B-CC10-42DD-BED6-E4231DBC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Typical GUI Appearance – SYSREF</a:t>
            </a:r>
          </a:p>
        </p:txBody>
      </p:sp>
    </p:spTree>
    <p:extLst>
      <p:ext uri="{BB962C8B-B14F-4D97-AF65-F5344CB8AC3E}">
        <p14:creationId xmlns:p14="http://schemas.microsoft.com/office/powerpoint/2010/main" val="14424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F549D-9AA8-4D7D-B7A3-8BD301554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30860-2FD9-4217-BCE5-56D38510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1" y="817255"/>
            <a:ext cx="6893398" cy="3508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5CE32B-CC10-42DD-BED6-E4231DBC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Typical GUI Appearance – Clock Outputs</a:t>
            </a:r>
          </a:p>
        </p:txBody>
      </p:sp>
    </p:spTree>
    <p:extLst>
      <p:ext uri="{BB962C8B-B14F-4D97-AF65-F5344CB8AC3E}">
        <p14:creationId xmlns:p14="http://schemas.microsoft.com/office/powerpoint/2010/main" val="38922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B794-C460-4347-A0E1-E55FE531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898-7435-425F-95A3-9B5972BF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3254371" cy="2036849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hase-</a:t>
            </a:r>
            <a:r>
              <a:rPr lang="en-US" b="1" dirty="0"/>
              <a:t>L</a:t>
            </a:r>
            <a:r>
              <a:rPr lang="en-US" dirty="0"/>
              <a:t>ocked </a:t>
            </a:r>
            <a:r>
              <a:rPr lang="en-US" b="1" dirty="0"/>
              <a:t>L</a:t>
            </a:r>
            <a:r>
              <a:rPr lang="en-US" dirty="0"/>
              <a:t>oop (PLL)</a:t>
            </a:r>
          </a:p>
          <a:p>
            <a:r>
              <a:rPr lang="en-US" dirty="0"/>
              <a:t>3 main components:</a:t>
            </a:r>
          </a:p>
          <a:p>
            <a:pPr lvl="1"/>
            <a:r>
              <a:rPr lang="en-US" dirty="0"/>
              <a:t>Phase Detector</a:t>
            </a:r>
          </a:p>
          <a:p>
            <a:pPr lvl="1"/>
            <a:r>
              <a:rPr lang="en-US" dirty="0"/>
              <a:t>Loop Filter</a:t>
            </a:r>
          </a:p>
          <a:p>
            <a:pPr lvl="1"/>
            <a:r>
              <a:rPr lang="en-US" dirty="0"/>
              <a:t>VCO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63B3-BE5E-4C98-8EBC-10F032158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A0EF80-8F29-4243-923E-3BF68E834FF0}"/>
              </a:ext>
            </a:extLst>
          </p:cNvPr>
          <p:cNvSpPr txBox="1">
            <a:spLocks/>
          </p:cNvSpPr>
          <p:nvPr/>
        </p:nvSpPr>
        <p:spPr bwMode="auto">
          <a:xfrm>
            <a:off x="4787894" y="1222421"/>
            <a:ext cx="3800477" cy="15870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Purpose: Generate an output tone resistant to phase drift</a:t>
            </a:r>
            <a:endParaRPr lang="en-US" kern="0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D3E3C0B-D0BE-45BA-A439-69512E98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2966" y="2822853"/>
            <a:ext cx="6375817" cy="1620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30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B794-C460-4347-A0E1-E55FE531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locking a PLL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898-7435-425F-95A3-9B5972BF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2036849"/>
          </a:xfrm>
        </p:spPr>
        <p:txBody>
          <a:bodyPr/>
          <a:lstStyle/>
          <a:p>
            <a:r>
              <a:rPr lang="en-US" dirty="0"/>
              <a:t>Two main conditions: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/>
              <a:t>Input frequency into the PFD (phase-frequency-detector) from both the input and the feedback (VCO) </a:t>
            </a:r>
            <a:r>
              <a:rPr lang="en-US" b="1" dirty="0"/>
              <a:t>must match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/>
              <a:t>Phase variation between the input and the feedback paths </a:t>
            </a:r>
            <a:r>
              <a:rPr lang="en-US" b="1" dirty="0"/>
              <a:t>must not vary </a:t>
            </a:r>
            <a:r>
              <a:rPr lang="en-US" dirty="0"/>
              <a:t>beyond a user defined value (typically 3.7ns)</a:t>
            </a:r>
          </a:p>
          <a:p>
            <a:pPr marL="627247" lvl="1" indent="-342900">
              <a:buFont typeface="+mj-lt"/>
              <a:buAutoNum type="arabicPeriod"/>
            </a:pPr>
            <a:r>
              <a:rPr lang="en-US" dirty="0"/>
              <a:t>Specific to the LMK048xx, the above two </a:t>
            </a:r>
            <a:r>
              <a:rPr lang="en-US" b="1" dirty="0"/>
              <a:t>conditions must be held </a:t>
            </a:r>
            <a:r>
              <a:rPr lang="en-US" dirty="0"/>
              <a:t>for DLD (digital-lock-detect) number of cycles before the PLL will lock (DLD is a user defined value)</a:t>
            </a:r>
          </a:p>
          <a:p>
            <a:pPr marL="627247" lvl="1" indent="-3429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63B3-BE5E-4C98-8EBC-10F032158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BAAA0E-0846-41AC-942D-B230BCD528C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72966" y="2822853"/>
            <a:ext cx="6375817" cy="1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505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352</TotalTime>
  <Words>1259</Words>
  <Application>Microsoft Office PowerPoint</Application>
  <PresentationFormat>On-screen Show (16:9)</PresentationFormat>
  <Paragraphs>228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FinalPowerpoint</vt:lpstr>
      <vt:lpstr>Custom Design</vt:lpstr>
      <vt:lpstr>LMK04828 Fundamentals</vt:lpstr>
      <vt:lpstr>Typical clocking approaches</vt:lpstr>
      <vt:lpstr>LMK04828</vt:lpstr>
      <vt:lpstr>Typical GUI Appearance – PLL1 Configuration</vt:lpstr>
      <vt:lpstr>Typical GUI Appearance – PLL2 Configuration</vt:lpstr>
      <vt:lpstr>Typical GUI Appearance – SYSREF</vt:lpstr>
      <vt:lpstr>Typical GUI Appearance – Clock Outputs</vt:lpstr>
      <vt:lpstr>PLL Basics</vt:lpstr>
      <vt:lpstr>Conditions for locking a PLL</vt:lpstr>
      <vt:lpstr>LMK04828 – PLL1</vt:lpstr>
      <vt:lpstr>LMK04828 – PLL1</vt:lpstr>
      <vt:lpstr>LMK04828 – PLL2</vt:lpstr>
      <vt:lpstr>LMK04828 – PLL2</vt:lpstr>
      <vt:lpstr>Additional PLL2 Configuration Options</vt:lpstr>
      <vt:lpstr>PowerPoint Presentation</vt:lpstr>
      <vt:lpstr>PLL Summary</vt:lpstr>
      <vt:lpstr>LMK04828 – SYSREF</vt:lpstr>
      <vt:lpstr>LMK04828 – Output dividers</vt:lpstr>
      <vt:lpstr>PowerPoint Presentation</vt:lpstr>
      <vt:lpstr>Operational modes</vt:lpstr>
      <vt:lpstr>Dual-Loop Mode</vt:lpstr>
      <vt:lpstr>Single-Loop Mode</vt:lpstr>
      <vt:lpstr>Nested Zero-Delay Mode</vt:lpstr>
      <vt:lpstr>Distribution Mode</vt:lpstr>
      <vt:lpstr>Quiz</vt:lpstr>
      <vt:lpstr>Quiz</vt:lpstr>
      <vt:lpstr>Quiz</vt:lpstr>
      <vt:lpstr>Quiz</vt:lpstr>
      <vt:lpstr>Quiz</vt:lpstr>
      <vt:lpstr>Quiz</vt:lpstr>
      <vt:lpstr>Resources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LMK048xx Fundamentals</dc:title>
  <dc:creator>Wood, Chase</dc:creator>
  <cp:keywords>Selective Disclosure</cp:keywords>
  <cp:lastModifiedBy>Wood, Chase</cp:lastModifiedBy>
  <cp:revision>55</cp:revision>
  <dcterms:created xsi:type="dcterms:W3CDTF">2022-10-20T20:45:55Z</dcterms:created>
  <dcterms:modified xsi:type="dcterms:W3CDTF">2022-12-24T11:24:54Z</dcterms:modified>
</cp:coreProperties>
</file>