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9FCE-A731-4383-AD05-3D256112A15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LMK Settings for 245.76MHz ADC Sample CLK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ADS42JB69 Rev D EVM</a:t>
            </a:r>
          </a:p>
          <a:p>
            <a:r>
              <a:rPr lang="en-US" sz="2400" dirty="0" smtClean="0"/>
              <a:t>LMK04828 (Dual VCO device)</a:t>
            </a:r>
          </a:p>
          <a:p>
            <a:r>
              <a:rPr lang="en-US" sz="2400" dirty="0" smtClean="0"/>
              <a:t>VCO 0 range =  2370– 2630</a:t>
            </a:r>
          </a:p>
          <a:p>
            <a:r>
              <a:rPr lang="en-US" sz="2400" dirty="0" smtClean="0"/>
              <a:t>VCO 1 range = 2920-3080 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Setting the PLL parameters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 smtClean="0"/>
              <a:t>LMK04828VCO 1  </a:t>
            </a:r>
            <a:r>
              <a:rPr lang="en-US" sz="1600" dirty="0"/>
              <a:t>= </a:t>
            </a:r>
            <a:r>
              <a:rPr lang="en-US" sz="1600" dirty="0" smtClean="0"/>
              <a:t>3072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VCXO = </a:t>
            </a:r>
            <a:r>
              <a:rPr lang="en-US" sz="1600" dirty="0" smtClean="0"/>
              <a:t>100MHz 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REF = </a:t>
            </a:r>
            <a:r>
              <a:rPr lang="en-US" sz="1600" dirty="0" smtClean="0"/>
              <a:t>10 MHZ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PLL1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(CLKin1) = 10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100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450uA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REF/PLL1 R divider = VCXO/PLL1 N Divider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10MHz/1 = 100MHz/10</a:t>
            </a:r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PLL2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</a:t>
            </a:r>
            <a:r>
              <a:rPr lang="en-US" sz="1600" dirty="0"/>
              <a:t>= </a:t>
            </a:r>
            <a:r>
              <a:rPr lang="en-US" sz="1600" dirty="0" smtClean="0"/>
              <a:t>25  (</a:t>
            </a:r>
            <a:r>
              <a:rPr lang="en-US" sz="1600" dirty="0" err="1" smtClean="0"/>
              <a:t>clk</a:t>
            </a:r>
            <a:r>
              <a:rPr lang="en-US" sz="1600" dirty="0" smtClean="0"/>
              <a:t> output divider = 25)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Prescal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3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128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Ref Frequency 2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3200 </a:t>
            </a:r>
            <a:r>
              <a:rPr lang="en-US" sz="1600" dirty="0" err="1" smtClean="0"/>
              <a:t>uA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VCX0/PLL2 R Divider = VCO/(PLL2 N Divider x PLL2 </a:t>
            </a:r>
            <a:r>
              <a:rPr lang="en-US" sz="1600" dirty="0" err="1" smtClean="0"/>
              <a:t>Prescal</a:t>
            </a:r>
            <a:r>
              <a:rPr lang="en-US" sz="1600" dirty="0" smtClean="0"/>
              <a:t> x Ref Frequency 2)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100MHz/25 = 3072MHz</a:t>
            </a:r>
            <a:r>
              <a:rPr lang="en-US" sz="1600" dirty="0" smtClean="0"/>
              <a:t>/(</a:t>
            </a:r>
            <a:r>
              <a:rPr lang="en-US" sz="1600" dirty="0" smtClean="0"/>
              <a:t>384</a:t>
            </a:r>
            <a:r>
              <a:rPr lang="en-US" sz="1600" dirty="0" smtClean="0"/>
              <a:t> </a:t>
            </a:r>
            <a:r>
              <a:rPr lang="en-US" sz="1600" dirty="0" smtClean="0"/>
              <a:t>x 2)</a:t>
            </a:r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Setting the PLL parameters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 smtClean="0"/>
              <a:t>LMK04828VCO 0  </a:t>
            </a:r>
            <a:r>
              <a:rPr lang="en-US" sz="1600" dirty="0"/>
              <a:t>= </a:t>
            </a:r>
            <a:r>
              <a:rPr lang="en-US" sz="1600" dirty="0" smtClean="0"/>
              <a:t>2457.6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VCXO = </a:t>
            </a:r>
            <a:r>
              <a:rPr lang="en-US" sz="1600" dirty="0" smtClean="0"/>
              <a:t>100MHz 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REF = </a:t>
            </a:r>
            <a:r>
              <a:rPr lang="en-US" sz="1600" dirty="0" smtClean="0"/>
              <a:t>10 MHZ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PLL1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(CLKin1) = 10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100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450uA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REF/PLL1 R divider = VCXO/PLL1 N Divider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10MHz/1 = 100MHz/10</a:t>
            </a:r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PLL2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</a:t>
            </a:r>
            <a:r>
              <a:rPr lang="en-US" sz="1600" dirty="0"/>
              <a:t>= </a:t>
            </a:r>
            <a:r>
              <a:rPr lang="en-US" sz="1600" dirty="0" smtClean="0"/>
              <a:t>125  (</a:t>
            </a:r>
            <a:r>
              <a:rPr lang="en-US" sz="1600" dirty="0" err="1" smtClean="0"/>
              <a:t>clk</a:t>
            </a:r>
            <a:r>
              <a:rPr lang="en-US" sz="1600" dirty="0" smtClean="0"/>
              <a:t> output divider = 125)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Prescal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3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512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Ref Frequency 2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3200 </a:t>
            </a:r>
            <a:r>
              <a:rPr lang="en-US" sz="1600" dirty="0" err="1" smtClean="0"/>
              <a:t>uA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VCX0/PLL2 R Divider = VCO/(PLL2 N Divider x PLL2 </a:t>
            </a:r>
            <a:r>
              <a:rPr lang="en-US" sz="1600" dirty="0" err="1" smtClean="0"/>
              <a:t>Prescal</a:t>
            </a:r>
            <a:r>
              <a:rPr lang="en-US" sz="1600" dirty="0" smtClean="0"/>
              <a:t> x Ref Frequency 2)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100MHz/125 = 2457.6MHz/(512 x 3 x 2)</a:t>
            </a:r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217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LMK Settings for 245.76MHz ADC Sample CLK</vt:lpstr>
      <vt:lpstr>Setting the PLL parameters</vt:lpstr>
      <vt:lpstr>Setting the PLL parameters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LMK Settings</dc:title>
  <dc:creator>a0181823</dc:creator>
  <cp:lastModifiedBy>a0181823</cp:lastModifiedBy>
  <cp:revision>28</cp:revision>
  <dcterms:created xsi:type="dcterms:W3CDTF">2013-02-07T12:25:40Z</dcterms:created>
  <dcterms:modified xsi:type="dcterms:W3CDTF">2014-08-12T01:35:54Z</dcterms:modified>
</cp:coreProperties>
</file>