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1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3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4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3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6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3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3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8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8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00A69-B33D-4E04-A094-AB490DE844A0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F4E3A-2F00-4F7E-B7A4-A7BBADC8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8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153400" cy="547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544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1</cp:revision>
  <dcterms:created xsi:type="dcterms:W3CDTF">2018-05-16T14:04:23Z</dcterms:created>
  <dcterms:modified xsi:type="dcterms:W3CDTF">2018-05-16T14:05:06Z</dcterms:modified>
</cp:coreProperties>
</file>