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1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456" y="138"/>
      </p:cViewPr>
      <p:guideLst>
        <p:guide orient="horz" pos="1620"/>
        <p:guide pos="31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3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4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79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23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97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65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07157"/>
            <a:ext cx="2141537" cy="430172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07157"/>
            <a:ext cx="6275388" cy="430172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6"/>
            <a:ext cx="9153769" cy="5156392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571E-02C7-4909-A943-092A83DD34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0" descr="TI training slides BG1.jpg">
            <a:extLst>
              <a:ext uri="{FF2B5EF4-FFF2-40B4-BE49-F238E27FC236}">
                <a16:creationId xmlns:a16="http://schemas.microsoft.com/office/drawing/2014/main" id="{FECD0894-F456-4C86-87DE-BB29B57F2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6"/>
            <a:ext cx="9153769" cy="515639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B616A82-64EC-46BE-9D83-5E287B3E0E34}"/>
              </a:ext>
            </a:extLst>
          </p:cNvPr>
          <p:cNvGrpSpPr/>
          <p:nvPr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DD9DD5-FE79-4BEE-B6D1-B561D09A9C89}"/>
                </a:ext>
              </a:extLst>
            </p:cNvPr>
            <p:cNvSpPr/>
            <p:nvPr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7" descr="ti_logo_powerpoint_1_line.png">
              <a:extLst>
                <a:ext uri="{FF2B5EF4-FFF2-40B4-BE49-F238E27FC236}">
                  <a16:creationId xmlns:a16="http://schemas.microsoft.com/office/drawing/2014/main" id="{A314A473-A4EB-4911-9040-84E87954D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44946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 training slides BG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/>
        </p:blipFill>
        <p:spPr>
          <a:xfrm>
            <a:off x="-9136" y="0"/>
            <a:ext cx="9162274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TI training slides BG3.jpg">
            <a:extLst>
              <a:ext uri="{FF2B5EF4-FFF2-40B4-BE49-F238E27FC236}">
                <a16:creationId xmlns:a16="http://schemas.microsoft.com/office/drawing/2014/main" id="{F7D46BD5-DD4F-433A-BAA4-8DCB35B00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/>
        </p:blipFill>
        <p:spPr>
          <a:xfrm>
            <a:off x="-9136" y="0"/>
            <a:ext cx="9162274" cy="51435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958CE46-BE3C-4CAB-8D71-F7EF3B1C898A}"/>
              </a:ext>
            </a:extLst>
          </p:cNvPr>
          <p:cNvGrpSpPr/>
          <p:nvPr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18DECA-DCBA-4A94-899A-D26E24712DF0}"/>
                </a:ext>
              </a:extLst>
            </p:cNvPr>
            <p:cNvSpPr/>
            <p:nvPr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7" descr="ti_logo_powerpoint_1_line.png">
              <a:extLst>
                <a:ext uri="{FF2B5EF4-FFF2-40B4-BE49-F238E27FC236}">
                  <a16:creationId xmlns:a16="http://schemas.microsoft.com/office/drawing/2014/main" id="{7791FD0A-F12B-480F-92F4-439AB6983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6957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lected_powerpoint_bg_1_grey1280x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98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8" descr="selected_powerpoint_bg_1_grey1280x720.jpg">
            <a:extLst>
              <a:ext uri="{FF2B5EF4-FFF2-40B4-BE49-F238E27FC236}">
                <a16:creationId xmlns:a16="http://schemas.microsoft.com/office/drawing/2014/main" id="{455FCD39-46D6-4279-BBD3-72F99E7FE0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98"/>
            <a:ext cx="9144000" cy="51435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D44DB54-9DD9-4D7F-A6F9-B9CD7B970075}"/>
              </a:ext>
            </a:extLst>
          </p:cNvPr>
          <p:cNvGrpSpPr/>
          <p:nvPr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EB5E7C-94F4-4682-8B0E-B12C53B141BB}"/>
                </a:ext>
              </a:extLst>
            </p:cNvPr>
            <p:cNvSpPr/>
            <p:nvPr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7" descr="ti_logo_powerpoint_1_line.png">
              <a:extLst>
                <a:ext uri="{FF2B5EF4-FFF2-40B4-BE49-F238E27FC236}">
                  <a16:creationId xmlns:a16="http://schemas.microsoft.com/office/drawing/2014/main" id="{7B3F70E2-D56F-48A4-8939-CBCAF7FB2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6859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0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2"/>
            <a:ext cx="2133600" cy="15478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4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6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3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453747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8" name="Rectangle 17"/>
            <p:cNvSpPr/>
            <p:nvPr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E1979BA-F016-4589-AB93-5A2156DDFA5A}"/>
              </a:ext>
            </a:extLst>
          </p:cNvPr>
          <p:cNvSpPr/>
          <p:nvPr/>
        </p:nvSpPr>
        <p:spPr>
          <a:xfrm>
            <a:off x="3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A6F99B-3503-4F7D-A273-03BD3E0099DD}"/>
              </a:ext>
            </a:extLst>
          </p:cNvPr>
          <p:cNvSpPr/>
          <p:nvPr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D8B14E-7DAE-41D9-9041-D87E6C7CA60A}"/>
              </a:ext>
            </a:extLst>
          </p:cNvPr>
          <p:cNvGrpSpPr/>
          <p:nvPr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723B29-4EA0-420C-899E-F8D0160E5DCF}"/>
                </a:ext>
              </a:extLst>
            </p:cNvPr>
            <p:cNvSpPr/>
            <p:nvPr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7" descr="ti_logo_powerpoint_1_line.png">
              <a:extLst>
                <a:ext uri="{FF2B5EF4-FFF2-40B4-BE49-F238E27FC236}">
                  <a16:creationId xmlns:a16="http://schemas.microsoft.com/office/drawing/2014/main" id="{15DA6BFC-2B92-4FC8-AAC8-0248BBBAF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7619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6C63C-EB2F-4D05-B27E-8A3BF40349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DAC38J84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400DEE-96C8-48AE-9001-76FDF67B94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NSD measurement </a:t>
            </a:r>
          </a:p>
          <a:p>
            <a:r>
              <a:rPr lang="fr-FR" dirty="0" err="1"/>
              <a:t>fDAC</a:t>
            </a:r>
            <a:r>
              <a:rPr lang="fr-FR" dirty="0"/>
              <a:t> = 2460MSPS, 2x interpolation, 0dBFS digital </a:t>
            </a:r>
            <a:r>
              <a:rPr lang="en-US" dirty="0"/>
              <a:t>input, 20mA full scale output current with 2:1 transformer, LMF = 841 and PLL is disabled. Frequency Output of 247MHz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B1A18-5BF5-4FB5-B6E7-5F100BB3C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07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F335F-3F7C-4BFC-8A54-51F55B31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Hardware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921A8-A62E-4A56-8AB0-ED58737361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8D61E27-B1FE-4A97-9765-D9093AB88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943" y="987988"/>
            <a:ext cx="6544588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88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F335F-3F7C-4BFC-8A54-51F55B31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DAC GUI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921A8-A62E-4A56-8AB0-ED58737361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F105133-9412-409F-BC7A-5488095F5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267" y="785813"/>
            <a:ext cx="6731940" cy="370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3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F335F-3F7C-4BFC-8A54-51F55B31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HSDCPRO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921A8-A62E-4A56-8AB0-ED58737361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75FA0A-8CCE-4842-A2AA-CC116A993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491" y="785813"/>
            <a:ext cx="6773492" cy="370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8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20E1D-74F6-4987-9339-6A74AB32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FSQ8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F9295A-0B79-4359-B614-C2AB9777A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r="11184"/>
          <a:stretch/>
        </p:blipFill>
        <p:spPr>
          <a:xfrm rot="5400000">
            <a:off x="368100" y="757242"/>
            <a:ext cx="3673872" cy="36647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82B47-BE54-4C1E-BFA8-1C4BADF725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49BB4-6164-422C-A7E5-F9506FECFF74}"/>
              </a:ext>
            </a:extLst>
          </p:cNvPr>
          <p:cNvSpPr txBox="1"/>
          <p:nvPr/>
        </p:nvSpPr>
        <p:spPr>
          <a:xfrm>
            <a:off x="4324350" y="768754"/>
            <a:ext cx="4508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</a:t>
            </a:r>
            <a:r>
              <a:rPr lang="en-US" sz="1400" b="1" dirty="0"/>
              <a:t>NOISE CORR </a:t>
            </a:r>
            <a:r>
              <a:rPr lang="en-US" sz="1400" dirty="0"/>
              <a:t>must be on to remove noise added by FSQ8</a:t>
            </a:r>
          </a:p>
          <a:p>
            <a:r>
              <a:rPr lang="en-US" sz="1400" b="1" dirty="0"/>
              <a:t>-CH BW </a:t>
            </a:r>
            <a:r>
              <a:rPr lang="en-US" sz="1400" dirty="0"/>
              <a:t> select 1 MHz since it’s easier for calculations</a:t>
            </a:r>
          </a:p>
          <a:p>
            <a:r>
              <a:rPr lang="en-US" sz="1400" b="1" dirty="0"/>
              <a:t>-Turn off other adjacent CH’s </a:t>
            </a:r>
            <a:r>
              <a:rPr lang="en-US" sz="1400" dirty="0"/>
              <a:t> only interested in Tx CH</a:t>
            </a:r>
          </a:p>
          <a:p>
            <a:r>
              <a:rPr lang="en-US" sz="1400" b="1" dirty="0"/>
              <a:t>-Center Freq</a:t>
            </a:r>
            <a:r>
              <a:rPr lang="en-US" sz="1400" dirty="0"/>
              <a:t>  Fund+70Mhz (want to make sure measurement is DAC noise)</a:t>
            </a:r>
          </a:p>
          <a:p>
            <a:r>
              <a:rPr lang="en-US" sz="1400" b="1" dirty="0"/>
              <a:t>-SPAN </a:t>
            </a:r>
            <a:r>
              <a:rPr lang="en-US" sz="1400" dirty="0"/>
              <a:t>2MHz (make sure measurement is not including any possible mixing spurs)</a:t>
            </a:r>
          </a:p>
          <a:p>
            <a:r>
              <a:rPr lang="en-US" sz="1400" b="1" dirty="0"/>
              <a:t>- Firmware </a:t>
            </a:r>
            <a:r>
              <a:rPr lang="en-US" sz="1400" dirty="0"/>
              <a:t>w-</a:t>
            </a:r>
            <a:r>
              <a:rPr lang="en-US" sz="1400" dirty="0" err="1"/>
              <a:t>cdma</a:t>
            </a:r>
            <a:r>
              <a:rPr lang="en-US" sz="1400" dirty="0"/>
              <a:t> 3gpp </a:t>
            </a:r>
            <a:r>
              <a:rPr lang="en-US" sz="1400" dirty="0" err="1"/>
              <a:t>fwd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96EC79-565A-4F01-9CCB-B4348F59C1FF}"/>
              </a:ext>
            </a:extLst>
          </p:cNvPr>
          <p:cNvSpPr txBox="1"/>
          <p:nvPr/>
        </p:nvSpPr>
        <p:spPr>
          <a:xfrm>
            <a:off x="4387850" y="3127878"/>
            <a:ext cx="4508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NSD= -98(measurement)-10log(CH BW)-Fund</a:t>
            </a:r>
          </a:p>
          <a:p>
            <a:r>
              <a:rPr lang="en-US" sz="1600" dirty="0"/>
              <a:t>NSD= -157.5 </a:t>
            </a:r>
            <a:r>
              <a:rPr lang="en-US" sz="1600" dirty="0" err="1"/>
              <a:t>dBc</a:t>
            </a:r>
            <a:r>
              <a:rPr lang="en-US" sz="1600" dirty="0"/>
              <a:t>/Hz</a:t>
            </a:r>
          </a:p>
          <a:p>
            <a:endParaRPr lang="en-US" sz="1600" dirty="0"/>
          </a:p>
          <a:p>
            <a:r>
              <a:rPr lang="en-US" sz="1600" dirty="0"/>
              <a:t>It’s close to what the datasheet has for 247MHz output tone.</a:t>
            </a:r>
          </a:p>
        </p:txBody>
      </p:sp>
    </p:spTree>
    <p:extLst>
      <p:ext uri="{BB962C8B-B14F-4D97-AF65-F5344CB8AC3E}">
        <p14:creationId xmlns:p14="http://schemas.microsoft.com/office/powerpoint/2010/main" val="2494518918"/>
      </p:ext>
    </p:extLst>
  </p:cSld>
  <p:clrMapOvr>
    <a:masterClrMapping/>
  </p:clrMapOvr>
</p:sld>
</file>

<file path=ppt/theme/theme1.xml><?xml version="1.0" encoding="utf-8"?>
<a:theme xmlns:a="http://schemas.openxmlformats.org/drawingml/2006/main" name="TI_Template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_Template" id="{6455CFBB-0825-4ADB-9EB2-F83EE208F19A}" vid="{66FD3680-F097-47D2-9D0D-4BF921A546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TI_Template</Template>
  <TotalTime>49</TotalTime>
  <Words>151</Words>
  <Application>Microsoft Office PowerPoint</Application>
  <PresentationFormat>On-screen Show (16:9)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TI_Template</vt:lpstr>
      <vt:lpstr>DAC38J84 </vt:lpstr>
      <vt:lpstr>Hardware Setup</vt:lpstr>
      <vt:lpstr>DAC GUI Setup</vt:lpstr>
      <vt:lpstr>HSDCPRO Setup</vt:lpstr>
      <vt:lpstr>FSQ8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DAC38J84</dc:title>
  <dc:creator>Lomeli, Miguel</dc:creator>
  <cp:lastModifiedBy>Lomeli, Miguel</cp:lastModifiedBy>
  <cp:revision>6</cp:revision>
  <dcterms:created xsi:type="dcterms:W3CDTF">2021-08-17T20:49:03Z</dcterms:created>
  <dcterms:modified xsi:type="dcterms:W3CDTF">2021-08-17T21:38:56Z</dcterms:modified>
</cp:coreProperties>
</file>