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52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0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7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37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57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5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5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5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94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484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DEE2C-5E91-4837-BBEC-870BF0BADE68}" type="datetimeFigureOut">
              <a:rPr lang="en-US" smtClean="0"/>
              <a:t>8/8/2018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B03CD-347A-4EFB-9230-52F6DCEC2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5257800" cy="629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770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33400"/>
            <a:ext cx="8458200" cy="574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47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381000"/>
            <a:ext cx="8693013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9870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1000"/>
            <a:ext cx="6023565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4857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"/>
            <a:ext cx="8437084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930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3</cp:revision>
  <dcterms:created xsi:type="dcterms:W3CDTF">2018-08-08T11:49:46Z</dcterms:created>
  <dcterms:modified xsi:type="dcterms:W3CDTF">2018-08-08T13:09:46Z</dcterms:modified>
</cp:coreProperties>
</file>